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5" r:id="rId3"/>
    <p:sldId id="276" r:id="rId4"/>
    <p:sldId id="27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33CC"/>
    <a:srgbClr val="FF5050"/>
    <a:srgbClr val="FFCC00"/>
    <a:srgbClr val="663300"/>
    <a:srgbClr val="964B00"/>
    <a:srgbClr val="CC9900"/>
    <a:srgbClr val="666633"/>
    <a:srgbClr val="FF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52" d="100"/>
          <a:sy n="52" d="100"/>
        </p:scale>
        <p:origin x="-96" y="-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818356" y="921131"/>
            <a:ext cx="804274" cy="1368863"/>
            <a:chOff x="1669" y="2432"/>
            <a:chExt cx="453" cy="771"/>
          </a:xfrm>
        </p:grpSpPr>
        <p:sp>
          <p:nvSpPr>
            <p:cNvPr id="3" name="Oval 13"/>
            <p:cNvSpPr>
              <a:spLocks noChangeArrowheads="1"/>
            </p:cNvSpPr>
            <p:nvPr/>
          </p:nvSpPr>
          <p:spPr bwMode="auto">
            <a:xfrm>
              <a:off x="1669" y="2976"/>
              <a:ext cx="453" cy="227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B9B9B9"/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" name="Rectangle 14"/>
            <p:cNvSpPr>
              <a:spLocks noChangeArrowheads="1"/>
            </p:cNvSpPr>
            <p:nvPr/>
          </p:nvSpPr>
          <p:spPr bwMode="auto">
            <a:xfrm>
              <a:off x="1669" y="2997"/>
              <a:ext cx="453" cy="91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B9B9B9"/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" name="Oval 8"/>
            <p:cNvSpPr>
              <a:spLocks noChangeArrowheads="1"/>
            </p:cNvSpPr>
            <p:nvPr/>
          </p:nvSpPr>
          <p:spPr bwMode="auto">
            <a:xfrm>
              <a:off x="1669" y="2886"/>
              <a:ext cx="453" cy="22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1776" y="2940"/>
              <a:ext cx="238" cy="11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" name="AutoShape 3"/>
            <p:cNvSpPr>
              <a:spLocks noChangeArrowheads="1"/>
            </p:cNvSpPr>
            <p:nvPr/>
          </p:nvSpPr>
          <p:spPr bwMode="auto">
            <a:xfrm>
              <a:off x="1714" y="2432"/>
              <a:ext cx="363" cy="590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1781" y="2444"/>
              <a:ext cx="148" cy="574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" name="Oval 4"/>
            <p:cNvSpPr>
              <a:spLocks noChangeArrowheads="1"/>
            </p:cNvSpPr>
            <p:nvPr/>
          </p:nvSpPr>
          <p:spPr bwMode="auto">
            <a:xfrm>
              <a:off x="1759" y="2523"/>
              <a:ext cx="182" cy="18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1775" y="2543"/>
              <a:ext cx="136" cy="136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1833" y="25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2" name="Group 12"/>
            <p:cNvGrpSpPr>
              <a:grpSpLocks/>
            </p:cNvGrpSpPr>
            <p:nvPr/>
          </p:nvGrpSpPr>
          <p:grpSpPr bwMode="auto">
            <a:xfrm>
              <a:off x="2077" y="2523"/>
              <a:ext cx="45" cy="454"/>
              <a:chOff x="2304" y="2478"/>
              <a:chExt cx="90" cy="544"/>
            </a:xfrm>
          </p:grpSpPr>
          <p:sp>
            <p:nvSpPr>
              <p:cNvPr id="13" name="AutoShape 10"/>
              <p:cNvSpPr>
                <a:spLocks noChangeArrowheads="1"/>
              </p:cNvSpPr>
              <p:nvPr/>
            </p:nvSpPr>
            <p:spPr bwMode="auto">
              <a:xfrm>
                <a:off x="2304" y="2750"/>
                <a:ext cx="90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" name="AutoShape 11"/>
              <p:cNvSpPr>
                <a:spLocks noChangeArrowheads="1"/>
              </p:cNvSpPr>
              <p:nvPr/>
            </p:nvSpPr>
            <p:spPr bwMode="auto">
              <a:xfrm>
                <a:off x="2326" y="2478"/>
                <a:ext cx="45" cy="31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5" name="Group 57"/>
          <p:cNvGrpSpPr>
            <a:grpSpLocks/>
          </p:cNvGrpSpPr>
          <p:nvPr/>
        </p:nvGrpSpPr>
        <p:grpSpPr bwMode="auto">
          <a:xfrm>
            <a:off x="4368855" y="928589"/>
            <a:ext cx="1260140" cy="1440728"/>
            <a:chOff x="2167" y="1888"/>
            <a:chExt cx="635" cy="726"/>
          </a:xfrm>
        </p:grpSpPr>
        <p:sp>
          <p:nvSpPr>
            <p:cNvPr id="16" name="Oval 49"/>
            <p:cNvSpPr>
              <a:spLocks noChangeArrowheads="1"/>
            </p:cNvSpPr>
            <p:nvPr/>
          </p:nvSpPr>
          <p:spPr bwMode="auto">
            <a:xfrm rot="10800000">
              <a:off x="2167" y="2296"/>
              <a:ext cx="635" cy="318"/>
            </a:xfrm>
            <a:prstGeom prst="ellipse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" name="Oval 44"/>
            <p:cNvSpPr>
              <a:spLocks noChangeArrowheads="1"/>
            </p:cNvSpPr>
            <p:nvPr/>
          </p:nvSpPr>
          <p:spPr bwMode="auto">
            <a:xfrm rot="10800000">
              <a:off x="2167" y="2296"/>
              <a:ext cx="635" cy="300"/>
            </a:xfrm>
            <a:prstGeom prst="ellipse">
              <a:avLst/>
            </a:prstGeom>
            <a:gradFill rotWithShape="1">
              <a:gsLst>
                <a:gs pos="0">
                  <a:srgbClr val="3B3B3B"/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Oval 48"/>
            <p:cNvSpPr>
              <a:spLocks noChangeArrowheads="1"/>
            </p:cNvSpPr>
            <p:nvPr/>
          </p:nvSpPr>
          <p:spPr bwMode="auto">
            <a:xfrm>
              <a:off x="2258" y="2341"/>
              <a:ext cx="454" cy="137"/>
            </a:xfrm>
            <a:prstGeom prst="ellipse">
              <a:avLst/>
            </a:prstGeom>
            <a:gradFill rotWithShape="1">
              <a:gsLst>
                <a:gs pos="0">
                  <a:srgbClr val="3B3B3B"/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" name="AutoShape 45"/>
            <p:cNvSpPr>
              <a:spLocks noChangeArrowheads="1"/>
            </p:cNvSpPr>
            <p:nvPr/>
          </p:nvSpPr>
          <p:spPr bwMode="auto">
            <a:xfrm>
              <a:off x="2349" y="1888"/>
              <a:ext cx="272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0" name="AutoShape 46"/>
            <p:cNvSpPr>
              <a:spLocks noChangeArrowheads="1"/>
            </p:cNvSpPr>
            <p:nvPr/>
          </p:nvSpPr>
          <p:spPr bwMode="auto">
            <a:xfrm>
              <a:off x="2304" y="2115"/>
              <a:ext cx="45" cy="317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" name="AutoShape 47"/>
            <p:cNvSpPr>
              <a:spLocks noChangeArrowheads="1"/>
            </p:cNvSpPr>
            <p:nvPr/>
          </p:nvSpPr>
          <p:spPr bwMode="auto">
            <a:xfrm>
              <a:off x="2621" y="2115"/>
              <a:ext cx="45" cy="317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2" name="Group 56"/>
            <p:cNvGrpSpPr>
              <a:grpSpLocks/>
            </p:cNvGrpSpPr>
            <p:nvPr/>
          </p:nvGrpSpPr>
          <p:grpSpPr bwMode="auto">
            <a:xfrm>
              <a:off x="2417" y="1933"/>
              <a:ext cx="136" cy="136"/>
              <a:chOff x="2077" y="1933"/>
              <a:chExt cx="136" cy="136"/>
            </a:xfrm>
          </p:grpSpPr>
          <p:sp>
            <p:nvSpPr>
              <p:cNvPr id="23" name="Oval 50"/>
              <p:cNvSpPr>
                <a:spLocks noChangeArrowheads="1"/>
              </p:cNvSpPr>
              <p:nvPr/>
            </p:nvSpPr>
            <p:spPr bwMode="auto">
              <a:xfrm>
                <a:off x="2077" y="193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181818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" name="Oval 51"/>
              <p:cNvSpPr>
                <a:spLocks noChangeArrowheads="1"/>
              </p:cNvSpPr>
              <p:nvPr/>
            </p:nvSpPr>
            <p:spPr bwMode="auto">
              <a:xfrm>
                <a:off x="2100" y="1956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5" name="Oval 52"/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00CCFF"/>
                  </a:gs>
                  <a:gs pos="100000">
                    <a:srgbClr val="005E7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" name="Oval 53"/>
              <p:cNvSpPr>
                <a:spLocks noChangeArrowheads="1"/>
              </p:cNvSpPr>
              <p:nvPr/>
            </p:nvSpPr>
            <p:spPr bwMode="auto">
              <a:xfrm>
                <a:off x="2146" y="1988"/>
                <a:ext cx="11" cy="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27" name="Group 106"/>
          <p:cNvGrpSpPr>
            <a:grpSpLocks/>
          </p:cNvGrpSpPr>
          <p:nvPr/>
        </p:nvGrpSpPr>
        <p:grpSpPr bwMode="auto">
          <a:xfrm>
            <a:off x="2480307" y="921965"/>
            <a:ext cx="1152525" cy="1439863"/>
            <a:chOff x="1895" y="2115"/>
            <a:chExt cx="726" cy="907"/>
          </a:xfrm>
        </p:grpSpPr>
        <p:sp>
          <p:nvSpPr>
            <p:cNvPr id="28" name="AutoShape 66"/>
            <p:cNvSpPr>
              <a:spLocks noChangeArrowheads="1"/>
            </p:cNvSpPr>
            <p:nvPr/>
          </p:nvSpPr>
          <p:spPr bwMode="auto">
            <a:xfrm>
              <a:off x="1895" y="2659"/>
              <a:ext cx="726" cy="363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9" name="Group 91"/>
            <p:cNvGrpSpPr>
              <a:grpSpLocks/>
            </p:cNvGrpSpPr>
            <p:nvPr/>
          </p:nvGrpSpPr>
          <p:grpSpPr bwMode="auto">
            <a:xfrm>
              <a:off x="2530" y="2115"/>
              <a:ext cx="63" cy="635"/>
              <a:chOff x="2304" y="2478"/>
              <a:chExt cx="90" cy="544"/>
            </a:xfrm>
          </p:grpSpPr>
          <p:sp>
            <p:nvSpPr>
              <p:cNvPr id="41" name="AutoShape 92"/>
              <p:cNvSpPr>
                <a:spLocks noChangeArrowheads="1"/>
              </p:cNvSpPr>
              <p:nvPr/>
            </p:nvSpPr>
            <p:spPr bwMode="auto">
              <a:xfrm>
                <a:off x="2304" y="2750"/>
                <a:ext cx="90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" name="AutoShape 93"/>
              <p:cNvSpPr>
                <a:spLocks noChangeArrowheads="1"/>
              </p:cNvSpPr>
              <p:nvPr/>
            </p:nvSpPr>
            <p:spPr bwMode="auto">
              <a:xfrm>
                <a:off x="2326" y="2478"/>
                <a:ext cx="45" cy="3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0" name="Oval 94"/>
            <p:cNvSpPr>
              <a:spLocks noChangeArrowheads="1"/>
            </p:cNvSpPr>
            <p:nvPr/>
          </p:nvSpPr>
          <p:spPr bwMode="auto">
            <a:xfrm>
              <a:off x="1941" y="2160"/>
              <a:ext cx="635" cy="6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" name="AutoShape 95"/>
            <p:cNvSpPr>
              <a:spLocks noChangeArrowheads="1"/>
            </p:cNvSpPr>
            <p:nvPr/>
          </p:nvSpPr>
          <p:spPr bwMode="auto">
            <a:xfrm>
              <a:off x="1941" y="2160"/>
              <a:ext cx="318" cy="635"/>
            </a:xfrm>
            <a:prstGeom prst="moon">
              <a:avLst>
                <a:gd name="adj" fmla="val 55662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" name="AutoShape 96"/>
            <p:cNvSpPr>
              <a:spLocks noChangeArrowheads="1"/>
            </p:cNvSpPr>
            <p:nvPr/>
          </p:nvSpPr>
          <p:spPr bwMode="auto">
            <a:xfrm flipH="1">
              <a:off x="2258" y="2160"/>
              <a:ext cx="318" cy="635"/>
            </a:xfrm>
            <a:prstGeom prst="moon">
              <a:avLst>
                <a:gd name="adj" fmla="val 55662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" name="AutoShape 97"/>
            <p:cNvSpPr>
              <a:spLocks noChangeArrowheads="1"/>
            </p:cNvSpPr>
            <p:nvPr/>
          </p:nvSpPr>
          <p:spPr bwMode="auto">
            <a:xfrm rot="-5400000">
              <a:off x="2190" y="2699"/>
              <a:ext cx="136" cy="454"/>
            </a:xfrm>
            <a:prstGeom prst="flowChartOnlineStorag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49494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4" name="Group 105"/>
            <p:cNvGrpSpPr>
              <a:grpSpLocks/>
            </p:cNvGrpSpPr>
            <p:nvPr/>
          </p:nvGrpSpPr>
          <p:grpSpPr bwMode="auto">
            <a:xfrm>
              <a:off x="2122" y="2296"/>
              <a:ext cx="272" cy="272"/>
              <a:chOff x="1124" y="2387"/>
              <a:chExt cx="545" cy="545"/>
            </a:xfrm>
          </p:grpSpPr>
          <p:sp>
            <p:nvSpPr>
              <p:cNvPr id="35" name="Oval 98"/>
              <p:cNvSpPr>
                <a:spLocks noChangeArrowheads="1"/>
              </p:cNvSpPr>
              <p:nvPr/>
            </p:nvSpPr>
            <p:spPr bwMode="auto">
              <a:xfrm>
                <a:off x="1124" y="2387"/>
                <a:ext cx="545" cy="54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82353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6" name="Oval 100"/>
              <p:cNvSpPr>
                <a:spLocks noChangeArrowheads="1"/>
              </p:cNvSpPr>
              <p:nvPr/>
            </p:nvSpPr>
            <p:spPr bwMode="auto">
              <a:xfrm rot="10800000">
                <a:off x="1147" y="2411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" name="Oval 101"/>
              <p:cNvSpPr>
                <a:spLocks noChangeArrowheads="1"/>
              </p:cNvSpPr>
              <p:nvPr/>
            </p:nvSpPr>
            <p:spPr bwMode="auto">
              <a:xfrm>
                <a:off x="1169" y="2433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" name="Oval 102"/>
              <p:cNvSpPr>
                <a:spLocks noChangeArrowheads="1"/>
              </p:cNvSpPr>
              <p:nvPr/>
            </p:nvSpPr>
            <p:spPr bwMode="auto">
              <a:xfrm rot="10800000">
                <a:off x="1192" y="2456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" name="Oval 103"/>
              <p:cNvSpPr>
                <a:spLocks noChangeArrowheads="1"/>
              </p:cNvSpPr>
              <p:nvPr/>
            </p:nvSpPr>
            <p:spPr bwMode="auto">
              <a:xfrm>
                <a:off x="1260" y="2524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" name="Oval 104"/>
              <p:cNvSpPr>
                <a:spLocks noChangeArrowheads="1"/>
              </p:cNvSpPr>
              <p:nvPr/>
            </p:nvSpPr>
            <p:spPr bwMode="auto">
              <a:xfrm>
                <a:off x="1396" y="2568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43" name="Group 233"/>
          <p:cNvGrpSpPr>
            <a:grpSpLocks/>
          </p:cNvGrpSpPr>
          <p:nvPr/>
        </p:nvGrpSpPr>
        <p:grpSpPr bwMode="auto">
          <a:xfrm>
            <a:off x="6078125" y="1196975"/>
            <a:ext cx="1511300" cy="935038"/>
            <a:chOff x="2349" y="1979"/>
            <a:chExt cx="952" cy="589"/>
          </a:xfrm>
        </p:grpSpPr>
        <p:sp>
          <p:nvSpPr>
            <p:cNvPr id="44" name="AutoShape 184"/>
            <p:cNvSpPr>
              <a:spLocks noChangeArrowheads="1"/>
            </p:cNvSpPr>
            <p:nvPr/>
          </p:nvSpPr>
          <p:spPr bwMode="auto">
            <a:xfrm rot="10800000">
              <a:off x="2349" y="1979"/>
              <a:ext cx="952" cy="40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3E3E3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" name="Oval 189"/>
            <p:cNvSpPr>
              <a:spLocks noChangeArrowheads="1"/>
            </p:cNvSpPr>
            <p:nvPr/>
          </p:nvSpPr>
          <p:spPr bwMode="auto">
            <a:xfrm>
              <a:off x="2440" y="2205"/>
              <a:ext cx="771" cy="22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" name="Oval 186"/>
            <p:cNvSpPr>
              <a:spLocks noChangeArrowheads="1"/>
            </p:cNvSpPr>
            <p:nvPr/>
          </p:nvSpPr>
          <p:spPr bwMode="auto">
            <a:xfrm>
              <a:off x="2485" y="2251"/>
              <a:ext cx="680" cy="18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7" name="AutoShape 188"/>
            <p:cNvSpPr>
              <a:spLocks noChangeArrowheads="1"/>
            </p:cNvSpPr>
            <p:nvPr/>
          </p:nvSpPr>
          <p:spPr bwMode="auto">
            <a:xfrm rot="10800000">
              <a:off x="2485" y="2115"/>
              <a:ext cx="680" cy="45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2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826" y="10800"/>
                  </a:moveTo>
                  <a:cubicBezTo>
                    <a:pt x="9826" y="10262"/>
                    <a:pt x="10262" y="9826"/>
                    <a:pt x="10800" y="9826"/>
                  </a:cubicBezTo>
                  <a:cubicBezTo>
                    <a:pt x="11337" y="9825"/>
                    <a:pt x="11773" y="10262"/>
                    <a:pt x="11774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9826" y="1080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Oval 190"/>
            <p:cNvSpPr>
              <a:spLocks noChangeArrowheads="1"/>
            </p:cNvSpPr>
            <p:nvPr/>
          </p:nvSpPr>
          <p:spPr bwMode="auto">
            <a:xfrm>
              <a:off x="2757" y="2251"/>
              <a:ext cx="136" cy="31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" name="Oval 191"/>
            <p:cNvSpPr>
              <a:spLocks noChangeArrowheads="1"/>
            </p:cNvSpPr>
            <p:nvPr/>
          </p:nvSpPr>
          <p:spPr bwMode="auto">
            <a:xfrm>
              <a:off x="2757" y="2341"/>
              <a:ext cx="136" cy="1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" name="Oval 192"/>
            <p:cNvSpPr>
              <a:spLocks noChangeArrowheads="1"/>
            </p:cNvSpPr>
            <p:nvPr/>
          </p:nvSpPr>
          <p:spPr bwMode="auto">
            <a:xfrm>
              <a:off x="2802" y="2387"/>
              <a:ext cx="46" cy="46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1" name="Group 232"/>
          <p:cNvGrpSpPr>
            <a:grpSpLocks/>
          </p:cNvGrpSpPr>
          <p:nvPr/>
        </p:nvGrpSpPr>
        <p:grpSpPr bwMode="auto">
          <a:xfrm>
            <a:off x="8295720" y="903751"/>
            <a:ext cx="792163" cy="1511300"/>
            <a:chOff x="1805" y="2523"/>
            <a:chExt cx="499" cy="952"/>
          </a:xfrm>
        </p:grpSpPr>
        <p:sp>
          <p:nvSpPr>
            <p:cNvPr id="52" name="Oval 228"/>
            <p:cNvSpPr>
              <a:spLocks noChangeArrowheads="1"/>
            </p:cNvSpPr>
            <p:nvPr/>
          </p:nvSpPr>
          <p:spPr bwMode="auto">
            <a:xfrm>
              <a:off x="1805" y="3385"/>
              <a:ext cx="499" cy="90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59595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" name="Rectangle 227"/>
            <p:cNvSpPr>
              <a:spLocks noChangeArrowheads="1"/>
            </p:cNvSpPr>
            <p:nvPr/>
          </p:nvSpPr>
          <p:spPr bwMode="auto">
            <a:xfrm>
              <a:off x="2031" y="3294"/>
              <a:ext cx="46" cy="136"/>
            </a:xfrm>
            <a:prstGeom prst="rect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54" name="Group 196"/>
            <p:cNvGrpSpPr>
              <a:grpSpLocks/>
            </p:cNvGrpSpPr>
            <p:nvPr/>
          </p:nvGrpSpPr>
          <p:grpSpPr bwMode="auto">
            <a:xfrm>
              <a:off x="2213" y="2523"/>
              <a:ext cx="45" cy="453"/>
              <a:chOff x="2304" y="2478"/>
              <a:chExt cx="90" cy="544"/>
            </a:xfrm>
          </p:grpSpPr>
          <p:sp>
            <p:nvSpPr>
              <p:cNvPr id="64" name="AutoShape 197"/>
              <p:cNvSpPr>
                <a:spLocks noChangeArrowheads="1"/>
              </p:cNvSpPr>
              <p:nvPr/>
            </p:nvSpPr>
            <p:spPr bwMode="auto">
              <a:xfrm>
                <a:off x="2304" y="2750"/>
                <a:ext cx="90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" name="AutoShape 198"/>
              <p:cNvSpPr>
                <a:spLocks noChangeArrowheads="1"/>
              </p:cNvSpPr>
              <p:nvPr/>
            </p:nvSpPr>
            <p:spPr bwMode="auto">
              <a:xfrm>
                <a:off x="2326" y="2478"/>
                <a:ext cx="45" cy="3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55" name="AutoShape 210"/>
            <p:cNvSpPr>
              <a:spLocks noChangeArrowheads="1"/>
            </p:cNvSpPr>
            <p:nvPr/>
          </p:nvSpPr>
          <p:spPr bwMode="auto">
            <a:xfrm>
              <a:off x="1805" y="2840"/>
              <a:ext cx="499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56" name="Group 220"/>
            <p:cNvGrpSpPr>
              <a:grpSpLocks/>
            </p:cNvGrpSpPr>
            <p:nvPr/>
          </p:nvGrpSpPr>
          <p:grpSpPr bwMode="auto">
            <a:xfrm>
              <a:off x="1941" y="2931"/>
              <a:ext cx="226" cy="226"/>
              <a:chOff x="1124" y="2387"/>
              <a:chExt cx="545" cy="545"/>
            </a:xfrm>
          </p:grpSpPr>
          <p:sp>
            <p:nvSpPr>
              <p:cNvPr id="58" name="Oval 221"/>
              <p:cNvSpPr>
                <a:spLocks noChangeArrowheads="1"/>
              </p:cNvSpPr>
              <p:nvPr/>
            </p:nvSpPr>
            <p:spPr bwMode="auto">
              <a:xfrm>
                <a:off x="1124" y="2387"/>
                <a:ext cx="545" cy="54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82353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59" name="Oval 222"/>
              <p:cNvSpPr>
                <a:spLocks noChangeArrowheads="1"/>
              </p:cNvSpPr>
              <p:nvPr/>
            </p:nvSpPr>
            <p:spPr bwMode="auto">
              <a:xfrm rot="10800000">
                <a:off x="1147" y="2411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0" name="Oval 223"/>
              <p:cNvSpPr>
                <a:spLocks noChangeArrowheads="1"/>
              </p:cNvSpPr>
              <p:nvPr/>
            </p:nvSpPr>
            <p:spPr bwMode="auto">
              <a:xfrm>
                <a:off x="1169" y="2433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1" name="Oval 224"/>
              <p:cNvSpPr>
                <a:spLocks noChangeArrowheads="1"/>
              </p:cNvSpPr>
              <p:nvPr/>
            </p:nvSpPr>
            <p:spPr bwMode="auto">
              <a:xfrm rot="10800000">
                <a:off x="1192" y="2456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2" name="Oval 225"/>
              <p:cNvSpPr>
                <a:spLocks noChangeArrowheads="1"/>
              </p:cNvSpPr>
              <p:nvPr/>
            </p:nvSpPr>
            <p:spPr bwMode="auto">
              <a:xfrm>
                <a:off x="1260" y="2524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" name="Oval 226"/>
              <p:cNvSpPr>
                <a:spLocks noChangeArrowheads="1"/>
              </p:cNvSpPr>
              <p:nvPr/>
            </p:nvSpPr>
            <p:spPr bwMode="auto">
              <a:xfrm>
                <a:off x="1396" y="2568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57" name="Oval 229"/>
            <p:cNvSpPr>
              <a:spLocks noChangeArrowheads="1"/>
            </p:cNvSpPr>
            <p:nvPr/>
          </p:nvSpPr>
          <p:spPr bwMode="auto">
            <a:xfrm>
              <a:off x="2031" y="3421"/>
              <a:ext cx="46" cy="15"/>
            </a:xfrm>
            <a:prstGeom prst="ellipse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6" name="Group 15"/>
          <p:cNvGrpSpPr>
            <a:grpSpLocks/>
          </p:cNvGrpSpPr>
          <p:nvPr/>
        </p:nvGrpSpPr>
        <p:grpSpPr bwMode="auto">
          <a:xfrm>
            <a:off x="818356" y="2856463"/>
            <a:ext cx="804274" cy="1368863"/>
            <a:chOff x="1669" y="2432"/>
            <a:chExt cx="453" cy="771"/>
          </a:xfrm>
        </p:grpSpPr>
        <p:sp>
          <p:nvSpPr>
            <p:cNvPr id="87" name="Oval 13"/>
            <p:cNvSpPr>
              <a:spLocks noChangeArrowheads="1"/>
            </p:cNvSpPr>
            <p:nvPr/>
          </p:nvSpPr>
          <p:spPr bwMode="auto">
            <a:xfrm>
              <a:off x="1669" y="2976"/>
              <a:ext cx="453" cy="22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8" name="Rectangle 14"/>
            <p:cNvSpPr>
              <a:spLocks noChangeArrowheads="1"/>
            </p:cNvSpPr>
            <p:nvPr/>
          </p:nvSpPr>
          <p:spPr bwMode="auto">
            <a:xfrm>
              <a:off x="1669" y="2997"/>
              <a:ext cx="453" cy="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" name="Oval 8"/>
            <p:cNvSpPr>
              <a:spLocks noChangeArrowheads="1"/>
            </p:cNvSpPr>
            <p:nvPr/>
          </p:nvSpPr>
          <p:spPr bwMode="auto">
            <a:xfrm>
              <a:off x="1669" y="2886"/>
              <a:ext cx="453" cy="22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" name="Oval 9"/>
            <p:cNvSpPr>
              <a:spLocks noChangeArrowheads="1"/>
            </p:cNvSpPr>
            <p:nvPr/>
          </p:nvSpPr>
          <p:spPr bwMode="auto">
            <a:xfrm>
              <a:off x="1776" y="2940"/>
              <a:ext cx="238" cy="11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1" name="AutoShape 3"/>
            <p:cNvSpPr>
              <a:spLocks noChangeArrowheads="1"/>
            </p:cNvSpPr>
            <p:nvPr/>
          </p:nvSpPr>
          <p:spPr bwMode="auto">
            <a:xfrm>
              <a:off x="1714" y="2432"/>
              <a:ext cx="363" cy="59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2" name="AutoShape 7"/>
            <p:cNvSpPr>
              <a:spLocks noChangeArrowheads="1"/>
            </p:cNvSpPr>
            <p:nvPr/>
          </p:nvSpPr>
          <p:spPr bwMode="auto">
            <a:xfrm>
              <a:off x="1781" y="2444"/>
              <a:ext cx="148" cy="574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3" name="Oval 4"/>
            <p:cNvSpPr>
              <a:spLocks noChangeArrowheads="1"/>
            </p:cNvSpPr>
            <p:nvPr/>
          </p:nvSpPr>
          <p:spPr bwMode="auto">
            <a:xfrm>
              <a:off x="1759" y="2523"/>
              <a:ext cx="182" cy="18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4" name="Oval 5"/>
            <p:cNvSpPr>
              <a:spLocks noChangeArrowheads="1"/>
            </p:cNvSpPr>
            <p:nvPr/>
          </p:nvSpPr>
          <p:spPr bwMode="auto">
            <a:xfrm>
              <a:off x="1775" y="2543"/>
              <a:ext cx="136" cy="136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5" name="Oval 6"/>
            <p:cNvSpPr>
              <a:spLocks noChangeArrowheads="1"/>
            </p:cNvSpPr>
            <p:nvPr/>
          </p:nvSpPr>
          <p:spPr bwMode="auto">
            <a:xfrm>
              <a:off x="1833" y="25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96" name="Group 12"/>
            <p:cNvGrpSpPr>
              <a:grpSpLocks/>
            </p:cNvGrpSpPr>
            <p:nvPr/>
          </p:nvGrpSpPr>
          <p:grpSpPr bwMode="auto">
            <a:xfrm>
              <a:off x="2077" y="2523"/>
              <a:ext cx="45" cy="454"/>
              <a:chOff x="2304" y="2478"/>
              <a:chExt cx="90" cy="544"/>
            </a:xfrm>
          </p:grpSpPr>
          <p:sp>
            <p:nvSpPr>
              <p:cNvPr id="97" name="AutoShape 10"/>
              <p:cNvSpPr>
                <a:spLocks noChangeArrowheads="1"/>
              </p:cNvSpPr>
              <p:nvPr/>
            </p:nvSpPr>
            <p:spPr bwMode="auto">
              <a:xfrm>
                <a:off x="2304" y="2750"/>
                <a:ext cx="90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8" name="AutoShape 11"/>
              <p:cNvSpPr>
                <a:spLocks noChangeArrowheads="1"/>
              </p:cNvSpPr>
              <p:nvPr/>
            </p:nvSpPr>
            <p:spPr bwMode="auto">
              <a:xfrm>
                <a:off x="2326" y="2478"/>
                <a:ext cx="45" cy="31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99" name="Group 57"/>
          <p:cNvGrpSpPr>
            <a:grpSpLocks/>
          </p:cNvGrpSpPr>
          <p:nvPr/>
        </p:nvGrpSpPr>
        <p:grpSpPr bwMode="auto">
          <a:xfrm>
            <a:off x="4368855" y="2863921"/>
            <a:ext cx="1260140" cy="1440728"/>
            <a:chOff x="2167" y="1888"/>
            <a:chExt cx="635" cy="726"/>
          </a:xfrm>
        </p:grpSpPr>
        <p:sp>
          <p:nvSpPr>
            <p:cNvPr id="100" name="Oval 49"/>
            <p:cNvSpPr>
              <a:spLocks noChangeArrowheads="1"/>
            </p:cNvSpPr>
            <p:nvPr/>
          </p:nvSpPr>
          <p:spPr bwMode="auto">
            <a:xfrm rot="10800000">
              <a:off x="2167" y="2296"/>
              <a:ext cx="635" cy="318"/>
            </a:xfrm>
            <a:prstGeom prst="ellipse">
              <a:avLst/>
            </a:prstGeom>
            <a:gradFill rotWithShape="1">
              <a:gsLst>
                <a:gs pos="0">
                  <a:srgbClr val="3B3B3B"/>
                </a:gs>
                <a:gs pos="50000">
                  <a:schemeClr val="tx1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1" name="Oval 44"/>
            <p:cNvSpPr>
              <a:spLocks noChangeArrowheads="1"/>
            </p:cNvSpPr>
            <p:nvPr/>
          </p:nvSpPr>
          <p:spPr bwMode="auto">
            <a:xfrm rot="10800000">
              <a:off x="2167" y="2296"/>
              <a:ext cx="635" cy="300"/>
            </a:xfrm>
            <a:prstGeom prst="ellipse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" name="Oval 48"/>
            <p:cNvSpPr>
              <a:spLocks noChangeArrowheads="1"/>
            </p:cNvSpPr>
            <p:nvPr/>
          </p:nvSpPr>
          <p:spPr bwMode="auto">
            <a:xfrm>
              <a:off x="2258" y="2341"/>
              <a:ext cx="454" cy="137"/>
            </a:xfrm>
            <a:prstGeom prst="ellipse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" name="AutoShape 45"/>
            <p:cNvSpPr>
              <a:spLocks noChangeArrowheads="1"/>
            </p:cNvSpPr>
            <p:nvPr/>
          </p:nvSpPr>
          <p:spPr bwMode="auto">
            <a:xfrm>
              <a:off x="2349" y="1888"/>
              <a:ext cx="272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4" name="AutoShape 46"/>
            <p:cNvSpPr>
              <a:spLocks noChangeArrowheads="1"/>
            </p:cNvSpPr>
            <p:nvPr/>
          </p:nvSpPr>
          <p:spPr bwMode="auto">
            <a:xfrm>
              <a:off x="2304" y="2115"/>
              <a:ext cx="45" cy="317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" name="AutoShape 47"/>
            <p:cNvSpPr>
              <a:spLocks noChangeArrowheads="1"/>
            </p:cNvSpPr>
            <p:nvPr/>
          </p:nvSpPr>
          <p:spPr bwMode="auto">
            <a:xfrm>
              <a:off x="2621" y="2115"/>
              <a:ext cx="45" cy="317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06" name="Group 56"/>
            <p:cNvGrpSpPr>
              <a:grpSpLocks/>
            </p:cNvGrpSpPr>
            <p:nvPr/>
          </p:nvGrpSpPr>
          <p:grpSpPr bwMode="auto">
            <a:xfrm>
              <a:off x="2417" y="1933"/>
              <a:ext cx="136" cy="136"/>
              <a:chOff x="2077" y="1933"/>
              <a:chExt cx="136" cy="136"/>
            </a:xfrm>
          </p:grpSpPr>
          <p:sp>
            <p:nvSpPr>
              <p:cNvPr id="107" name="Oval 50"/>
              <p:cNvSpPr>
                <a:spLocks noChangeArrowheads="1"/>
              </p:cNvSpPr>
              <p:nvPr/>
            </p:nvSpPr>
            <p:spPr bwMode="auto">
              <a:xfrm>
                <a:off x="2077" y="193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181818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" name="Oval 51"/>
              <p:cNvSpPr>
                <a:spLocks noChangeArrowheads="1"/>
              </p:cNvSpPr>
              <p:nvPr/>
            </p:nvSpPr>
            <p:spPr bwMode="auto">
              <a:xfrm>
                <a:off x="2100" y="1956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09" name="Oval 52"/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00CCFF"/>
                  </a:gs>
                  <a:gs pos="100000">
                    <a:srgbClr val="005E7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0" name="Oval 53"/>
              <p:cNvSpPr>
                <a:spLocks noChangeArrowheads="1"/>
              </p:cNvSpPr>
              <p:nvPr/>
            </p:nvSpPr>
            <p:spPr bwMode="auto">
              <a:xfrm>
                <a:off x="2146" y="1988"/>
                <a:ext cx="11" cy="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11" name="Group 106"/>
          <p:cNvGrpSpPr>
            <a:grpSpLocks/>
          </p:cNvGrpSpPr>
          <p:nvPr/>
        </p:nvGrpSpPr>
        <p:grpSpPr bwMode="auto">
          <a:xfrm>
            <a:off x="2480307" y="2857297"/>
            <a:ext cx="1152525" cy="1439863"/>
            <a:chOff x="1895" y="2115"/>
            <a:chExt cx="726" cy="907"/>
          </a:xfrm>
        </p:grpSpPr>
        <p:sp>
          <p:nvSpPr>
            <p:cNvPr id="112" name="AutoShape 66"/>
            <p:cNvSpPr>
              <a:spLocks noChangeArrowheads="1"/>
            </p:cNvSpPr>
            <p:nvPr/>
          </p:nvSpPr>
          <p:spPr bwMode="auto">
            <a:xfrm>
              <a:off x="1895" y="2659"/>
              <a:ext cx="726" cy="363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13" name="Group 91"/>
            <p:cNvGrpSpPr>
              <a:grpSpLocks/>
            </p:cNvGrpSpPr>
            <p:nvPr/>
          </p:nvGrpSpPr>
          <p:grpSpPr bwMode="auto">
            <a:xfrm>
              <a:off x="2530" y="2115"/>
              <a:ext cx="63" cy="635"/>
              <a:chOff x="2304" y="2478"/>
              <a:chExt cx="90" cy="544"/>
            </a:xfrm>
          </p:grpSpPr>
          <p:sp>
            <p:nvSpPr>
              <p:cNvPr id="125" name="AutoShape 92"/>
              <p:cNvSpPr>
                <a:spLocks noChangeArrowheads="1"/>
              </p:cNvSpPr>
              <p:nvPr/>
            </p:nvSpPr>
            <p:spPr bwMode="auto">
              <a:xfrm>
                <a:off x="2304" y="2750"/>
                <a:ext cx="90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6" name="AutoShape 93"/>
              <p:cNvSpPr>
                <a:spLocks noChangeArrowheads="1"/>
              </p:cNvSpPr>
              <p:nvPr/>
            </p:nvSpPr>
            <p:spPr bwMode="auto">
              <a:xfrm>
                <a:off x="2326" y="2478"/>
                <a:ext cx="45" cy="3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14" name="Oval 94"/>
            <p:cNvSpPr>
              <a:spLocks noChangeArrowheads="1"/>
            </p:cNvSpPr>
            <p:nvPr/>
          </p:nvSpPr>
          <p:spPr bwMode="auto">
            <a:xfrm>
              <a:off x="1941" y="2160"/>
              <a:ext cx="635" cy="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5" name="AutoShape 95"/>
            <p:cNvSpPr>
              <a:spLocks noChangeArrowheads="1"/>
            </p:cNvSpPr>
            <p:nvPr/>
          </p:nvSpPr>
          <p:spPr bwMode="auto">
            <a:xfrm>
              <a:off x="1941" y="2160"/>
              <a:ext cx="318" cy="635"/>
            </a:xfrm>
            <a:prstGeom prst="moon">
              <a:avLst>
                <a:gd name="adj" fmla="val 55662"/>
              </a:avLst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" name="AutoShape 96"/>
            <p:cNvSpPr>
              <a:spLocks noChangeArrowheads="1"/>
            </p:cNvSpPr>
            <p:nvPr/>
          </p:nvSpPr>
          <p:spPr bwMode="auto">
            <a:xfrm flipH="1">
              <a:off x="2258" y="2160"/>
              <a:ext cx="318" cy="635"/>
            </a:xfrm>
            <a:prstGeom prst="moon">
              <a:avLst>
                <a:gd name="adj" fmla="val 55662"/>
              </a:avLst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" name="AutoShape 97"/>
            <p:cNvSpPr>
              <a:spLocks noChangeArrowheads="1"/>
            </p:cNvSpPr>
            <p:nvPr/>
          </p:nvSpPr>
          <p:spPr bwMode="auto">
            <a:xfrm rot="-5400000">
              <a:off x="2190" y="2699"/>
              <a:ext cx="136" cy="454"/>
            </a:xfrm>
            <a:prstGeom prst="flowChartOnlineStorag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49494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18" name="Group 105"/>
            <p:cNvGrpSpPr>
              <a:grpSpLocks/>
            </p:cNvGrpSpPr>
            <p:nvPr/>
          </p:nvGrpSpPr>
          <p:grpSpPr bwMode="auto">
            <a:xfrm>
              <a:off x="2122" y="2296"/>
              <a:ext cx="272" cy="272"/>
              <a:chOff x="1124" y="2387"/>
              <a:chExt cx="545" cy="545"/>
            </a:xfrm>
          </p:grpSpPr>
          <p:sp>
            <p:nvSpPr>
              <p:cNvPr id="119" name="Oval 98"/>
              <p:cNvSpPr>
                <a:spLocks noChangeArrowheads="1"/>
              </p:cNvSpPr>
              <p:nvPr/>
            </p:nvSpPr>
            <p:spPr bwMode="auto">
              <a:xfrm>
                <a:off x="1124" y="2387"/>
                <a:ext cx="545" cy="54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82353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20" name="Oval 100"/>
              <p:cNvSpPr>
                <a:spLocks noChangeArrowheads="1"/>
              </p:cNvSpPr>
              <p:nvPr/>
            </p:nvSpPr>
            <p:spPr bwMode="auto">
              <a:xfrm rot="10800000">
                <a:off x="1147" y="2411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1" name="Oval 101"/>
              <p:cNvSpPr>
                <a:spLocks noChangeArrowheads="1"/>
              </p:cNvSpPr>
              <p:nvPr/>
            </p:nvSpPr>
            <p:spPr bwMode="auto">
              <a:xfrm>
                <a:off x="1169" y="2433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2" name="Oval 102"/>
              <p:cNvSpPr>
                <a:spLocks noChangeArrowheads="1"/>
              </p:cNvSpPr>
              <p:nvPr/>
            </p:nvSpPr>
            <p:spPr bwMode="auto">
              <a:xfrm rot="10800000">
                <a:off x="1192" y="2456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3" name="Oval 103"/>
              <p:cNvSpPr>
                <a:spLocks noChangeArrowheads="1"/>
              </p:cNvSpPr>
              <p:nvPr/>
            </p:nvSpPr>
            <p:spPr bwMode="auto">
              <a:xfrm>
                <a:off x="1260" y="2524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4" name="Oval 104"/>
              <p:cNvSpPr>
                <a:spLocks noChangeArrowheads="1"/>
              </p:cNvSpPr>
              <p:nvPr/>
            </p:nvSpPr>
            <p:spPr bwMode="auto">
              <a:xfrm>
                <a:off x="1396" y="2568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27" name="Group 233"/>
          <p:cNvGrpSpPr>
            <a:grpSpLocks/>
          </p:cNvGrpSpPr>
          <p:nvPr/>
        </p:nvGrpSpPr>
        <p:grpSpPr bwMode="auto">
          <a:xfrm>
            <a:off x="6078125" y="3132307"/>
            <a:ext cx="1511300" cy="935038"/>
            <a:chOff x="2349" y="1979"/>
            <a:chExt cx="952" cy="589"/>
          </a:xfrm>
        </p:grpSpPr>
        <p:sp>
          <p:nvSpPr>
            <p:cNvPr id="128" name="AutoShape 184"/>
            <p:cNvSpPr>
              <a:spLocks noChangeArrowheads="1"/>
            </p:cNvSpPr>
            <p:nvPr/>
          </p:nvSpPr>
          <p:spPr bwMode="auto">
            <a:xfrm rot="10800000">
              <a:off x="2349" y="1979"/>
              <a:ext cx="952" cy="40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9" name="Oval 189"/>
            <p:cNvSpPr>
              <a:spLocks noChangeArrowheads="1"/>
            </p:cNvSpPr>
            <p:nvPr/>
          </p:nvSpPr>
          <p:spPr bwMode="auto">
            <a:xfrm>
              <a:off x="2440" y="2205"/>
              <a:ext cx="771" cy="22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" name="Oval 186"/>
            <p:cNvSpPr>
              <a:spLocks noChangeArrowheads="1"/>
            </p:cNvSpPr>
            <p:nvPr/>
          </p:nvSpPr>
          <p:spPr bwMode="auto">
            <a:xfrm>
              <a:off x="2485" y="2251"/>
              <a:ext cx="680" cy="18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1" name="AutoShape 188"/>
            <p:cNvSpPr>
              <a:spLocks noChangeArrowheads="1"/>
            </p:cNvSpPr>
            <p:nvPr/>
          </p:nvSpPr>
          <p:spPr bwMode="auto">
            <a:xfrm rot="10800000">
              <a:off x="2485" y="2115"/>
              <a:ext cx="680" cy="45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2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826" y="10800"/>
                  </a:moveTo>
                  <a:cubicBezTo>
                    <a:pt x="9826" y="10262"/>
                    <a:pt x="10262" y="9826"/>
                    <a:pt x="10800" y="9826"/>
                  </a:cubicBezTo>
                  <a:cubicBezTo>
                    <a:pt x="11337" y="9825"/>
                    <a:pt x="11773" y="10262"/>
                    <a:pt x="11774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9826" y="1080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Oval 190"/>
            <p:cNvSpPr>
              <a:spLocks noChangeArrowheads="1"/>
            </p:cNvSpPr>
            <p:nvPr/>
          </p:nvSpPr>
          <p:spPr bwMode="auto">
            <a:xfrm>
              <a:off x="2757" y="2251"/>
              <a:ext cx="136" cy="31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3" name="Oval 191"/>
            <p:cNvSpPr>
              <a:spLocks noChangeArrowheads="1"/>
            </p:cNvSpPr>
            <p:nvPr/>
          </p:nvSpPr>
          <p:spPr bwMode="auto">
            <a:xfrm>
              <a:off x="2757" y="2341"/>
              <a:ext cx="136" cy="1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4" name="Oval 192"/>
            <p:cNvSpPr>
              <a:spLocks noChangeArrowheads="1"/>
            </p:cNvSpPr>
            <p:nvPr/>
          </p:nvSpPr>
          <p:spPr bwMode="auto">
            <a:xfrm>
              <a:off x="2802" y="2387"/>
              <a:ext cx="46" cy="46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5" name="Group 232"/>
          <p:cNvGrpSpPr>
            <a:grpSpLocks/>
          </p:cNvGrpSpPr>
          <p:nvPr/>
        </p:nvGrpSpPr>
        <p:grpSpPr bwMode="auto">
          <a:xfrm>
            <a:off x="8295720" y="2839083"/>
            <a:ext cx="792163" cy="1511300"/>
            <a:chOff x="1805" y="2523"/>
            <a:chExt cx="499" cy="952"/>
          </a:xfrm>
        </p:grpSpPr>
        <p:sp>
          <p:nvSpPr>
            <p:cNvPr id="136" name="Oval 228"/>
            <p:cNvSpPr>
              <a:spLocks noChangeArrowheads="1"/>
            </p:cNvSpPr>
            <p:nvPr/>
          </p:nvSpPr>
          <p:spPr bwMode="auto">
            <a:xfrm>
              <a:off x="1805" y="3385"/>
              <a:ext cx="499" cy="90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59595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7" name="Rectangle 227"/>
            <p:cNvSpPr>
              <a:spLocks noChangeArrowheads="1"/>
            </p:cNvSpPr>
            <p:nvPr/>
          </p:nvSpPr>
          <p:spPr bwMode="auto">
            <a:xfrm>
              <a:off x="2031" y="3294"/>
              <a:ext cx="46" cy="136"/>
            </a:xfrm>
            <a:prstGeom prst="rect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38" name="Group 196"/>
            <p:cNvGrpSpPr>
              <a:grpSpLocks/>
            </p:cNvGrpSpPr>
            <p:nvPr/>
          </p:nvGrpSpPr>
          <p:grpSpPr bwMode="auto">
            <a:xfrm>
              <a:off x="2213" y="2523"/>
              <a:ext cx="45" cy="453"/>
              <a:chOff x="2304" y="2478"/>
              <a:chExt cx="90" cy="544"/>
            </a:xfrm>
          </p:grpSpPr>
          <p:sp>
            <p:nvSpPr>
              <p:cNvPr id="148" name="AutoShape 197"/>
              <p:cNvSpPr>
                <a:spLocks noChangeArrowheads="1"/>
              </p:cNvSpPr>
              <p:nvPr/>
            </p:nvSpPr>
            <p:spPr bwMode="auto">
              <a:xfrm>
                <a:off x="2304" y="2750"/>
                <a:ext cx="90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9" name="AutoShape 198"/>
              <p:cNvSpPr>
                <a:spLocks noChangeArrowheads="1"/>
              </p:cNvSpPr>
              <p:nvPr/>
            </p:nvSpPr>
            <p:spPr bwMode="auto">
              <a:xfrm>
                <a:off x="2326" y="2478"/>
                <a:ext cx="45" cy="3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39" name="AutoShape 210"/>
            <p:cNvSpPr>
              <a:spLocks noChangeArrowheads="1"/>
            </p:cNvSpPr>
            <p:nvPr/>
          </p:nvSpPr>
          <p:spPr bwMode="auto">
            <a:xfrm>
              <a:off x="1805" y="2840"/>
              <a:ext cx="499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40" name="Group 220"/>
            <p:cNvGrpSpPr>
              <a:grpSpLocks/>
            </p:cNvGrpSpPr>
            <p:nvPr/>
          </p:nvGrpSpPr>
          <p:grpSpPr bwMode="auto">
            <a:xfrm>
              <a:off x="1941" y="2931"/>
              <a:ext cx="226" cy="226"/>
              <a:chOff x="1124" y="2387"/>
              <a:chExt cx="545" cy="545"/>
            </a:xfrm>
          </p:grpSpPr>
          <p:sp>
            <p:nvSpPr>
              <p:cNvPr id="142" name="Oval 221"/>
              <p:cNvSpPr>
                <a:spLocks noChangeArrowheads="1"/>
              </p:cNvSpPr>
              <p:nvPr/>
            </p:nvSpPr>
            <p:spPr bwMode="auto">
              <a:xfrm>
                <a:off x="1124" y="2387"/>
                <a:ext cx="545" cy="54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82353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43" name="Oval 222"/>
              <p:cNvSpPr>
                <a:spLocks noChangeArrowheads="1"/>
              </p:cNvSpPr>
              <p:nvPr/>
            </p:nvSpPr>
            <p:spPr bwMode="auto">
              <a:xfrm rot="10800000">
                <a:off x="1147" y="2411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" name="Oval 223"/>
              <p:cNvSpPr>
                <a:spLocks noChangeArrowheads="1"/>
              </p:cNvSpPr>
              <p:nvPr/>
            </p:nvSpPr>
            <p:spPr bwMode="auto">
              <a:xfrm>
                <a:off x="1169" y="2433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5" name="Oval 224"/>
              <p:cNvSpPr>
                <a:spLocks noChangeArrowheads="1"/>
              </p:cNvSpPr>
              <p:nvPr/>
            </p:nvSpPr>
            <p:spPr bwMode="auto">
              <a:xfrm rot="10800000">
                <a:off x="1192" y="2456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6" name="Oval 225"/>
              <p:cNvSpPr>
                <a:spLocks noChangeArrowheads="1"/>
              </p:cNvSpPr>
              <p:nvPr/>
            </p:nvSpPr>
            <p:spPr bwMode="auto">
              <a:xfrm>
                <a:off x="1260" y="2524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7" name="Oval 226"/>
              <p:cNvSpPr>
                <a:spLocks noChangeArrowheads="1"/>
              </p:cNvSpPr>
              <p:nvPr/>
            </p:nvSpPr>
            <p:spPr bwMode="auto">
              <a:xfrm>
                <a:off x="1396" y="2568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41" name="Oval 229"/>
            <p:cNvSpPr>
              <a:spLocks noChangeArrowheads="1"/>
            </p:cNvSpPr>
            <p:nvPr/>
          </p:nvSpPr>
          <p:spPr bwMode="auto">
            <a:xfrm>
              <a:off x="2031" y="3421"/>
              <a:ext cx="46" cy="15"/>
            </a:xfrm>
            <a:prstGeom prst="ellipse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50" name="Group 15"/>
          <p:cNvGrpSpPr>
            <a:grpSpLocks/>
          </p:cNvGrpSpPr>
          <p:nvPr/>
        </p:nvGrpSpPr>
        <p:grpSpPr bwMode="auto">
          <a:xfrm>
            <a:off x="818356" y="4800673"/>
            <a:ext cx="804274" cy="1368863"/>
            <a:chOff x="1669" y="2432"/>
            <a:chExt cx="453" cy="771"/>
          </a:xfrm>
        </p:grpSpPr>
        <p:sp>
          <p:nvSpPr>
            <p:cNvPr id="151" name="Oval 13"/>
            <p:cNvSpPr>
              <a:spLocks noChangeArrowheads="1"/>
            </p:cNvSpPr>
            <p:nvPr/>
          </p:nvSpPr>
          <p:spPr bwMode="auto">
            <a:xfrm>
              <a:off x="1669" y="2976"/>
              <a:ext cx="453" cy="22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2" name="Rectangle 14"/>
            <p:cNvSpPr>
              <a:spLocks noChangeArrowheads="1"/>
            </p:cNvSpPr>
            <p:nvPr/>
          </p:nvSpPr>
          <p:spPr bwMode="auto">
            <a:xfrm>
              <a:off x="1669" y="2997"/>
              <a:ext cx="453" cy="9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3" name="Oval 8"/>
            <p:cNvSpPr>
              <a:spLocks noChangeArrowheads="1"/>
            </p:cNvSpPr>
            <p:nvPr/>
          </p:nvSpPr>
          <p:spPr bwMode="auto">
            <a:xfrm>
              <a:off x="1669" y="2886"/>
              <a:ext cx="453" cy="22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4" name="Oval 9"/>
            <p:cNvSpPr>
              <a:spLocks noChangeArrowheads="1"/>
            </p:cNvSpPr>
            <p:nvPr/>
          </p:nvSpPr>
          <p:spPr bwMode="auto">
            <a:xfrm>
              <a:off x="1776" y="2940"/>
              <a:ext cx="238" cy="11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5" name="AutoShape 3"/>
            <p:cNvSpPr>
              <a:spLocks noChangeArrowheads="1"/>
            </p:cNvSpPr>
            <p:nvPr/>
          </p:nvSpPr>
          <p:spPr bwMode="auto">
            <a:xfrm>
              <a:off x="1714" y="2432"/>
              <a:ext cx="363" cy="5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6" name="AutoShape 7"/>
            <p:cNvSpPr>
              <a:spLocks noChangeArrowheads="1"/>
            </p:cNvSpPr>
            <p:nvPr/>
          </p:nvSpPr>
          <p:spPr bwMode="auto">
            <a:xfrm>
              <a:off x="1781" y="2444"/>
              <a:ext cx="148" cy="574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7" name="Oval 4"/>
            <p:cNvSpPr>
              <a:spLocks noChangeArrowheads="1"/>
            </p:cNvSpPr>
            <p:nvPr/>
          </p:nvSpPr>
          <p:spPr bwMode="auto">
            <a:xfrm>
              <a:off x="1759" y="2523"/>
              <a:ext cx="182" cy="18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8" name="Oval 5"/>
            <p:cNvSpPr>
              <a:spLocks noChangeArrowheads="1"/>
            </p:cNvSpPr>
            <p:nvPr/>
          </p:nvSpPr>
          <p:spPr bwMode="auto">
            <a:xfrm>
              <a:off x="1775" y="2543"/>
              <a:ext cx="136" cy="136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9" name="Oval 6"/>
            <p:cNvSpPr>
              <a:spLocks noChangeArrowheads="1"/>
            </p:cNvSpPr>
            <p:nvPr/>
          </p:nvSpPr>
          <p:spPr bwMode="auto">
            <a:xfrm>
              <a:off x="1833" y="25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60" name="Group 12"/>
            <p:cNvGrpSpPr>
              <a:grpSpLocks/>
            </p:cNvGrpSpPr>
            <p:nvPr/>
          </p:nvGrpSpPr>
          <p:grpSpPr bwMode="auto">
            <a:xfrm>
              <a:off x="2077" y="2523"/>
              <a:ext cx="45" cy="454"/>
              <a:chOff x="2304" y="2478"/>
              <a:chExt cx="90" cy="544"/>
            </a:xfrm>
          </p:grpSpPr>
          <p:sp>
            <p:nvSpPr>
              <p:cNvPr id="161" name="AutoShape 10"/>
              <p:cNvSpPr>
                <a:spLocks noChangeArrowheads="1"/>
              </p:cNvSpPr>
              <p:nvPr/>
            </p:nvSpPr>
            <p:spPr bwMode="auto">
              <a:xfrm>
                <a:off x="2304" y="2750"/>
                <a:ext cx="90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2" name="AutoShape 11"/>
              <p:cNvSpPr>
                <a:spLocks noChangeArrowheads="1"/>
              </p:cNvSpPr>
              <p:nvPr/>
            </p:nvSpPr>
            <p:spPr bwMode="auto">
              <a:xfrm>
                <a:off x="2326" y="2478"/>
                <a:ext cx="45" cy="31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63" name="Group 57"/>
          <p:cNvGrpSpPr>
            <a:grpSpLocks/>
          </p:cNvGrpSpPr>
          <p:nvPr/>
        </p:nvGrpSpPr>
        <p:grpSpPr bwMode="auto">
          <a:xfrm>
            <a:off x="4368855" y="4808131"/>
            <a:ext cx="1260140" cy="1440728"/>
            <a:chOff x="2167" y="1888"/>
            <a:chExt cx="635" cy="726"/>
          </a:xfrm>
        </p:grpSpPr>
        <p:sp>
          <p:nvSpPr>
            <p:cNvPr id="164" name="Oval 49"/>
            <p:cNvSpPr>
              <a:spLocks noChangeArrowheads="1"/>
            </p:cNvSpPr>
            <p:nvPr/>
          </p:nvSpPr>
          <p:spPr bwMode="auto">
            <a:xfrm rot="10800000">
              <a:off x="2167" y="2296"/>
              <a:ext cx="635" cy="3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5" name="Oval 44"/>
            <p:cNvSpPr>
              <a:spLocks noChangeArrowheads="1"/>
            </p:cNvSpPr>
            <p:nvPr/>
          </p:nvSpPr>
          <p:spPr bwMode="auto">
            <a:xfrm rot="10800000">
              <a:off x="2167" y="2296"/>
              <a:ext cx="635" cy="300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6" name="Oval 48"/>
            <p:cNvSpPr>
              <a:spLocks noChangeArrowheads="1"/>
            </p:cNvSpPr>
            <p:nvPr/>
          </p:nvSpPr>
          <p:spPr bwMode="auto">
            <a:xfrm>
              <a:off x="2258" y="2341"/>
              <a:ext cx="454" cy="137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7" name="AutoShape 45"/>
            <p:cNvSpPr>
              <a:spLocks noChangeArrowheads="1"/>
            </p:cNvSpPr>
            <p:nvPr/>
          </p:nvSpPr>
          <p:spPr bwMode="auto">
            <a:xfrm>
              <a:off x="2349" y="1888"/>
              <a:ext cx="272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70C0"/>
                </a:gs>
                <a:gs pos="100000">
                  <a:srgbClr val="00206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8" name="AutoShape 46"/>
            <p:cNvSpPr>
              <a:spLocks noChangeArrowheads="1"/>
            </p:cNvSpPr>
            <p:nvPr/>
          </p:nvSpPr>
          <p:spPr bwMode="auto">
            <a:xfrm>
              <a:off x="2304" y="2115"/>
              <a:ext cx="45" cy="317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9" name="AutoShape 47"/>
            <p:cNvSpPr>
              <a:spLocks noChangeArrowheads="1"/>
            </p:cNvSpPr>
            <p:nvPr/>
          </p:nvSpPr>
          <p:spPr bwMode="auto">
            <a:xfrm>
              <a:off x="2621" y="2115"/>
              <a:ext cx="45" cy="317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70" name="Group 56"/>
            <p:cNvGrpSpPr>
              <a:grpSpLocks/>
            </p:cNvGrpSpPr>
            <p:nvPr/>
          </p:nvGrpSpPr>
          <p:grpSpPr bwMode="auto">
            <a:xfrm>
              <a:off x="2417" y="1933"/>
              <a:ext cx="136" cy="136"/>
              <a:chOff x="2077" y="1933"/>
              <a:chExt cx="136" cy="136"/>
            </a:xfrm>
          </p:grpSpPr>
          <p:sp>
            <p:nvSpPr>
              <p:cNvPr id="171" name="Oval 50"/>
              <p:cNvSpPr>
                <a:spLocks noChangeArrowheads="1"/>
              </p:cNvSpPr>
              <p:nvPr/>
            </p:nvSpPr>
            <p:spPr bwMode="auto">
              <a:xfrm>
                <a:off x="2077" y="193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181818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2" name="Oval 51"/>
              <p:cNvSpPr>
                <a:spLocks noChangeArrowheads="1"/>
              </p:cNvSpPr>
              <p:nvPr/>
            </p:nvSpPr>
            <p:spPr bwMode="auto">
              <a:xfrm>
                <a:off x="2100" y="1956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73" name="Oval 52"/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00CCFF"/>
                  </a:gs>
                  <a:gs pos="100000">
                    <a:srgbClr val="005E7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Oval 53"/>
              <p:cNvSpPr>
                <a:spLocks noChangeArrowheads="1"/>
              </p:cNvSpPr>
              <p:nvPr/>
            </p:nvSpPr>
            <p:spPr bwMode="auto">
              <a:xfrm>
                <a:off x="2146" y="1988"/>
                <a:ext cx="11" cy="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75" name="Group 106"/>
          <p:cNvGrpSpPr>
            <a:grpSpLocks/>
          </p:cNvGrpSpPr>
          <p:nvPr/>
        </p:nvGrpSpPr>
        <p:grpSpPr bwMode="auto">
          <a:xfrm>
            <a:off x="2480307" y="4801507"/>
            <a:ext cx="1152525" cy="1439863"/>
            <a:chOff x="1895" y="2115"/>
            <a:chExt cx="726" cy="907"/>
          </a:xfrm>
        </p:grpSpPr>
        <p:sp>
          <p:nvSpPr>
            <p:cNvPr id="176" name="AutoShape 66"/>
            <p:cNvSpPr>
              <a:spLocks noChangeArrowheads="1"/>
            </p:cNvSpPr>
            <p:nvPr/>
          </p:nvSpPr>
          <p:spPr bwMode="auto">
            <a:xfrm>
              <a:off x="1895" y="2659"/>
              <a:ext cx="726" cy="363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0033CC"/>
                </a:gs>
                <a:gs pos="5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77" name="Group 91"/>
            <p:cNvGrpSpPr>
              <a:grpSpLocks/>
            </p:cNvGrpSpPr>
            <p:nvPr/>
          </p:nvGrpSpPr>
          <p:grpSpPr bwMode="auto">
            <a:xfrm>
              <a:off x="2530" y="2115"/>
              <a:ext cx="63" cy="635"/>
              <a:chOff x="2304" y="2478"/>
              <a:chExt cx="90" cy="544"/>
            </a:xfrm>
          </p:grpSpPr>
          <p:sp>
            <p:nvSpPr>
              <p:cNvPr id="189" name="AutoShape 92"/>
              <p:cNvSpPr>
                <a:spLocks noChangeArrowheads="1"/>
              </p:cNvSpPr>
              <p:nvPr/>
            </p:nvSpPr>
            <p:spPr bwMode="auto">
              <a:xfrm>
                <a:off x="2304" y="2750"/>
                <a:ext cx="90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0" name="AutoShape 93"/>
              <p:cNvSpPr>
                <a:spLocks noChangeArrowheads="1"/>
              </p:cNvSpPr>
              <p:nvPr/>
            </p:nvSpPr>
            <p:spPr bwMode="auto">
              <a:xfrm>
                <a:off x="2326" y="2478"/>
                <a:ext cx="45" cy="3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78" name="Oval 94"/>
            <p:cNvSpPr>
              <a:spLocks noChangeArrowheads="1"/>
            </p:cNvSpPr>
            <p:nvPr/>
          </p:nvSpPr>
          <p:spPr bwMode="auto">
            <a:xfrm>
              <a:off x="1941" y="2160"/>
              <a:ext cx="635" cy="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9" name="AutoShape 95"/>
            <p:cNvSpPr>
              <a:spLocks noChangeArrowheads="1"/>
            </p:cNvSpPr>
            <p:nvPr/>
          </p:nvSpPr>
          <p:spPr bwMode="auto">
            <a:xfrm>
              <a:off x="1941" y="2160"/>
              <a:ext cx="318" cy="635"/>
            </a:xfrm>
            <a:prstGeom prst="moon">
              <a:avLst>
                <a:gd name="adj" fmla="val 55662"/>
              </a:avLst>
            </a:pr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0" name="AutoShape 96"/>
            <p:cNvSpPr>
              <a:spLocks noChangeArrowheads="1"/>
            </p:cNvSpPr>
            <p:nvPr/>
          </p:nvSpPr>
          <p:spPr bwMode="auto">
            <a:xfrm flipH="1">
              <a:off x="2258" y="2160"/>
              <a:ext cx="318" cy="635"/>
            </a:xfrm>
            <a:prstGeom prst="moon">
              <a:avLst>
                <a:gd name="adj" fmla="val 55662"/>
              </a:avLst>
            </a:pr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1" name="AutoShape 97"/>
            <p:cNvSpPr>
              <a:spLocks noChangeArrowheads="1"/>
            </p:cNvSpPr>
            <p:nvPr/>
          </p:nvSpPr>
          <p:spPr bwMode="auto">
            <a:xfrm rot="-5400000">
              <a:off x="2190" y="2699"/>
              <a:ext cx="136" cy="454"/>
            </a:xfrm>
            <a:prstGeom prst="flowChartOnlineStorag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49494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82" name="Group 105"/>
            <p:cNvGrpSpPr>
              <a:grpSpLocks/>
            </p:cNvGrpSpPr>
            <p:nvPr/>
          </p:nvGrpSpPr>
          <p:grpSpPr bwMode="auto">
            <a:xfrm>
              <a:off x="2122" y="2296"/>
              <a:ext cx="272" cy="272"/>
              <a:chOff x="1124" y="2387"/>
              <a:chExt cx="545" cy="545"/>
            </a:xfrm>
          </p:grpSpPr>
          <p:sp>
            <p:nvSpPr>
              <p:cNvPr id="183" name="Oval 98"/>
              <p:cNvSpPr>
                <a:spLocks noChangeArrowheads="1"/>
              </p:cNvSpPr>
              <p:nvPr/>
            </p:nvSpPr>
            <p:spPr bwMode="auto">
              <a:xfrm>
                <a:off x="1124" y="2387"/>
                <a:ext cx="545" cy="54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82353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84" name="Oval 100"/>
              <p:cNvSpPr>
                <a:spLocks noChangeArrowheads="1"/>
              </p:cNvSpPr>
              <p:nvPr/>
            </p:nvSpPr>
            <p:spPr bwMode="auto">
              <a:xfrm rot="10800000">
                <a:off x="1147" y="2411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5" name="Oval 101"/>
              <p:cNvSpPr>
                <a:spLocks noChangeArrowheads="1"/>
              </p:cNvSpPr>
              <p:nvPr/>
            </p:nvSpPr>
            <p:spPr bwMode="auto">
              <a:xfrm>
                <a:off x="1169" y="2433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" name="Oval 102"/>
              <p:cNvSpPr>
                <a:spLocks noChangeArrowheads="1"/>
              </p:cNvSpPr>
              <p:nvPr/>
            </p:nvSpPr>
            <p:spPr bwMode="auto">
              <a:xfrm rot="10800000">
                <a:off x="1192" y="2456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" name="Oval 103"/>
              <p:cNvSpPr>
                <a:spLocks noChangeArrowheads="1"/>
              </p:cNvSpPr>
              <p:nvPr/>
            </p:nvSpPr>
            <p:spPr bwMode="auto">
              <a:xfrm>
                <a:off x="1260" y="2524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8" name="Oval 104"/>
              <p:cNvSpPr>
                <a:spLocks noChangeArrowheads="1"/>
              </p:cNvSpPr>
              <p:nvPr/>
            </p:nvSpPr>
            <p:spPr bwMode="auto">
              <a:xfrm>
                <a:off x="1396" y="2568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91" name="Group 233"/>
          <p:cNvGrpSpPr>
            <a:grpSpLocks/>
          </p:cNvGrpSpPr>
          <p:nvPr/>
        </p:nvGrpSpPr>
        <p:grpSpPr bwMode="auto">
          <a:xfrm>
            <a:off x="6078125" y="5076517"/>
            <a:ext cx="1511300" cy="935038"/>
            <a:chOff x="2349" y="1979"/>
            <a:chExt cx="952" cy="589"/>
          </a:xfrm>
        </p:grpSpPr>
        <p:sp>
          <p:nvSpPr>
            <p:cNvPr id="192" name="AutoShape 184"/>
            <p:cNvSpPr>
              <a:spLocks noChangeArrowheads="1"/>
            </p:cNvSpPr>
            <p:nvPr/>
          </p:nvSpPr>
          <p:spPr bwMode="auto">
            <a:xfrm rot="10800000">
              <a:off x="2349" y="1979"/>
              <a:ext cx="952" cy="40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3" name="Oval 189"/>
            <p:cNvSpPr>
              <a:spLocks noChangeArrowheads="1"/>
            </p:cNvSpPr>
            <p:nvPr/>
          </p:nvSpPr>
          <p:spPr bwMode="auto">
            <a:xfrm>
              <a:off x="2440" y="2205"/>
              <a:ext cx="771" cy="227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4" name="Oval 186"/>
            <p:cNvSpPr>
              <a:spLocks noChangeArrowheads="1"/>
            </p:cNvSpPr>
            <p:nvPr/>
          </p:nvSpPr>
          <p:spPr bwMode="auto">
            <a:xfrm>
              <a:off x="2485" y="2251"/>
              <a:ext cx="680" cy="181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5" name="AutoShape 188"/>
            <p:cNvSpPr>
              <a:spLocks noChangeArrowheads="1"/>
            </p:cNvSpPr>
            <p:nvPr/>
          </p:nvSpPr>
          <p:spPr bwMode="auto">
            <a:xfrm rot="10800000">
              <a:off x="2485" y="2115"/>
              <a:ext cx="680" cy="45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2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826" y="10800"/>
                  </a:moveTo>
                  <a:cubicBezTo>
                    <a:pt x="9826" y="10262"/>
                    <a:pt x="10262" y="9826"/>
                    <a:pt x="10800" y="9826"/>
                  </a:cubicBezTo>
                  <a:cubicBezTo>
                    <a:pt x="11337" y="9825"/>
                    <a:pt x="11773" y="10262"/>
                    <a:pt x="11774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9826" y="1080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" name="Oval 190"/>
            <p:cNvSpPr>
              <a:spLocks noChangeArrowheads="1"/>
            </p:cNvSpPr>
            <p:nvPr/>
          </p:nvSpPr>
          <p:spPr bwMode="auto">
            <a:xfrm>
              <a:off x="2757" y="2251"/>
              <a:ext cx="136" cy="31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7" name="Oval 191"/>
            <p:cNvSpPr>
              <a:spLocks noChangeArrowheads="1"/>
            </p:cNvSpPr>
            <p:nvPr/>
          </p:nvSpPr>
          <p:spPr bwMode="auto">
            <a:xfrm>
              <a:off x="2757" y="2341"/>
              <a:ext cx="136" cy="1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8" name="Oval 192"/>
            <p:cNvSpPr>
              <a:spLocks noChangeArrowheads="1"/>
            </p:cNvSpPr>
            <p:nvPr/>
          </p:nvSpPr>
          <p:spPr bwMode="auto">
            <a:xfrm>
              <a:off x="2802" y="2387"/>
              <a:ext cx="46" cy="46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9" name="Group 232"/>
          <p:cNvGrpSpPr>
            <a:grpSpLocks/>
          </p:cNvGrpSpPr>
          <p:nvPr/>
        </p:nvGrpSpPr>
        <p:grpSpPr bwMode="auto">
          <a:xfrm>
            <a:off x="8295720" y="4783293"/>
            <a:ext cx="792163" cy="1511300"/>
            <a:chOff x="1805" y="2523"/>
            <a:chExt cx="499" cy="952"/>
          </a:xfrm>
        </p:grpSpPr>
        <p:sp>
          <p:nvSpPr>
            <p:cNvPr id="200" name="Oval 228"/>
            <p:cNvSpPr>
              <a:spLocks noChangeArrowheads="1"/>
            </p:cNvSpPr>
            <p:nvPr/>
          </p:nvSpPr>
          <p:spPr bwMode="auto">
            <a:xfrm>
              <a:off x="1805" y="3385"/>
              <a:ext cx="499" cy="90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59595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1" name="Rectangle 227"/>
            <p:cNvSpPr>
              <a:spLocks noChangeArrowheads="1"/>
            </p:cNvSpPr>
            <p:nvPr/>
          </p:nvSpPr>
          <p:spPr bwMode="auto">
            <a:xfrm>
              <a:off x="2031" y="3294"/>
              <a:ext cx="46" cy="136"/>
            </a:xfrm>
            <a:prstGeom prst="rect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02" name="Group 196"/>
            <p:cNvGrpSpPr>
              <a:grpSpLocks/>
            </p:cNvGrpSpPr>
            <p:nvPr/>
          </p:nvGrpSpPr>
          <p:grpSpPr bwMode="auto">
            <a:xfrm>
              <a:off x="2213" y="2523"/>
              <a:ext cx="45" cy="453"/>
              <a:chOff x="2304" y="2478"/>
              <a:chExt cx="90" cy="544"/>
            </a:xfrm>
          </p:grpSpPr>
          <p:sp>
            <p:nvSpPr>
              <p:cNvPr id="212" name="AutoShape 197"/>
              <p:cNvSpPr>
                <a:spLocks noChangeArrowheads="1"/>
              </p:cNvSpPr>
              <p:nvPr/>
            </p:nvSpPr>
            <p:spPr bwMode="auto">
              <a:xfrm>
                <a:off x="2304" y="2750"/>
                <a:ext cx="90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3" name="AutoShape 198"/>
              <p:cNvSpPr>
                <a:spLocks noChangeArrowheads="1"/>
              </p:cNvSpPr>
              <p:nvPr/>
            </p:nvSpPr>
            <p:spPr bwMode="auto">
              <a:xfrm>
                <a:off x="2326" y="2478"/>
                <a:ext cx="45" cy="3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03" name="AutoShape 210"/>
            <p:cNvSpPr>
              <a:spLocks noChangeArrowheads="1"/>
            </p:cNvSpPr>
            <p:nvPr/>
          </p:nvSpPr>
          <p:spPr bwMode="auto">
            <a:xfrm>
              <a:off x="1805" y="2840"/>
              <a:ext cx="499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04" name="Group 220"/>
            <p:cNvGrpSpPr>
              <a:grpSpLocks/>
            </p:cNvGrpSpPr>
            <p:nvPr/>
          </p:nvGrpSpPr>
          <p:grpSpPr bwMode="auto">
            <a:xfrm>
              <a:off x="1941" y="2931"/>
              <a:ext cx="226" cy="226"/>
              <a:chOff x="1124" y="2387"/>
              <a:chExt cx="545" cy="545"/>
            </a:xfrm>
          </p:grpSpPr>
          <p:sp>
            <p:nvSpPr>
              <p:cNvPr id="206" name="Oval 221"/>
              <p:cNvSpPr>
                <a:spLocks noChangeArrowheads="1"/>
              </p:cNvSpPr>
              <p:nvPr/>
            </p:nvSpPr>
            <p:spPr bwMode="auto">
              <a:xfrm>
                <a:off x="1124" y="2387"/>
                <a:ext cx="545" cy="54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82353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07" name="Oval 222"/>
              <p:cNvSpPr>
                <a:spLocks noChangeArrowheads="1"/>
              </p:cNvSpPr>
              <p:nvPr/>
            </p:nvSpPr>
            <p:spPr bwMode="auto">
              <a:xfrm rot="10800000">
                <a:off x="1147" y="2411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8" name="Oval 223"/>
              <p:cNvSpPr>
                <a:spLocks noChangeArrowheads="1"/>
              </p:cNvSpPr>
              <p:nvPr/>
            </p:nvSpPr>
            <p:spPr bwMode="auto">
              <a:xfrm>
                <a:off x="1169" y="2433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9" name="Oval 224"/>
              <p:cNvSpPr>
                <a:spLocks noChangeArrowheads="1"/>
              </p:cNvSpPr>
              <p:nvPr/>
            </p:nvSpPr>
            <p:spPr bwMode="auto">
              <a:xfrm rot="10800000">
                <a:off x="1192" y="2456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0" name="Oval 225"/>
              <p:cNvSpPr>
                <a:spLocks noChangeArrowheads="1"/>
              </p:cNvSpPr>
              <p:nvPr/>
            </p:nvSpPr>
            <p:spPr bwMode="auto">
              <a:xfrm>
                <a:off x="1260" y="2524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1" name="Oval 226"/>
              <p:cNvSpPr>
                <a:spLocks noChangeArrowheads="1"/>
              </p:cNvSpPr>
              <p:nvPr/>
            </p:nvSpPr>
            <p:spPr bwMode="auto">
              <a:xfrm>
                <a:off x="1396" y="2568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05" name="Oval 229"/>
            <p:cNvSpPr>
              <a:spLocks noChangeArrowheads="1"/>
            </p:cNvSpPr>
            <p:nvPr/>
          </p:nvSpPr>
          <p:spPr bwMode="auto">
            <a:xfrm>
              <a:off x="2031" y="3421"/>
              <a:ext cx="46" cy="15"/>
            </a:xfrm>
            <a:prstGeom prst="ellipse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5950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グループ化 80"/>
          <p:cNvGrpSpPr/>
          <p:nvPr/>
        </p:nvGrpSpPr>
        <p:grpSpPr>
          <a:xfrm>
            <a:off x="821144" y="921131"/>
            <a:ext cx="804274" cy="1373832"/>
            <a:chOff x="821144" y="921131"/>
            <a:chExt cx="804274" cy="1373832"/>
          </a:xfrm>
        </p:grpSpPr>
        <p:grpSp>
          <p:nvGrpSpPr>
            <p:cNvPr id="2" name="Group 15"/>
            <p:cNvGrpSpPr>
              <a:grpSpLocks/>
            </p:cNvGrpSpPr>
            <p:nvPr/>
          </p:nvGrpSpPr>
          <p:grpSpPr bwMode="auto">
            <a:xfrm>
              <a:off x="821144" y="921131"/>
              <a:ext cx="804274" cy="1368863"/>
              <a:chOff x="1669" y="2432"/>
              <a:chExt cx="453" cy="771"/>
            </a:xfrm>
            <a:solidFill>
              <a:schemeClr val="tx1"/>
            </a:solidFill>
          </p:grpSpPr>
          <p:sp>
            <p:nvSpPr>
              <p:cNvPr id="3" name="Oval 13"/>
              <p:cNvSpPr>
                <a:spLocks noChangeArrowheads="1"/>
              </p:cNvSpPr>
              <p:nvPr/>
            </p:nvSpPr>
            <p:spPr bwMode="auto">
              <a:xfrm>
                <a:off x="1669" y="2976"/>
                <a:ext cx="453" cy="22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" name="Rectangle 14"/>
              <p:cNvSpPr>
                <a:spLocks noChangeArrowheads="1"/>
              </p:cNvSpPr>
              <p:nvPr/>
            </p:nvSpPr>
            <p:spPr bwMode="auto">
              <a:xfrm>
                <a:off x="1669" y="2997"/>
                <a:ext cx="453" cy="91"/>
              </a:xfrm>
              <a:prstGeom prst="rect">
                <a:avLst/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" name="Oval 8"/>
              <p:cNvSpPr>
                <a:spLocks noChangeArrowheads="1"/>
              </p:cNvSpPr>
              <p:nvPr/>
            </p:nvSpPr>
            <p:spPr bwMode="auto">
              <a:xfrm>
                <a:off x="1669" y="2886"/>
                <a:ext cx="453" cy="22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" name="Oval 9"/>
              <p:cNvSpPr>
                <a:spLocks noChangeArrowheads="1"/>
              </p:cNvSpPr>
              <p:nvPr/>
            </p:nvSpPr>
            <p:spPr bwMode="auto">
              <a:xfrm>
                <a:off x="1776" y="2940"/>
                <a:ext cx="238" cy="118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" name="AutoShape 3"/>
              <p:cNvSpPr>
                <a:spLocks noChangeArrowheads="1"/>
              </p:cNvSpPr>
              <p:nvPr/>
            </p:nvSpPr>
            <p:spPr bwMode="auto">
              <a:xfrm>
                <a:off x="1714" y="2432"/>
                <a:ext cx="363" cy="590"/>
              </a:xfrm>
              <a:prstGeom prst="roundRect">
                <a:avLst>
                  <a:gd name="adj" fmla="val 50000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" name="AutoShape 7"/>
              <p:cNvSpPr>
                <a:spLocks noChangeArrowheads="1"/>
              </p:cNvSpPr>
              <p:nvPr/>
            </p:nvSpPr>
            <p:spPr bwMode="auto">
              <a:xfrm>
                <a:off x="1781" y="2444"/>
                <a:ext cx="148" cy="574"/>
              </a:xfrm>
              <a:prstGeom prst="roundRect">
                <a:avLst>
                  <a:gd name="adj" fmla="val 50000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" name="Oval 4"/>
              <p:cNvSpPr>
                <a:spLocks noChangeArrowheads="1"/>
              </p:cNvSpPr>
              <p:nvPr/>
            </p:nvSpPr>
            <p:spPr bwMode="auto">
              <a:xfrm>
                <a:off x="1759" y="2523"/>
                <a:ext cx="182" cy="182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" name="Oval 5"/>
              <p:cNvSpPr>
                <a:spLocks noChangeArrowheads="1"/>
              </p:cNvSpPr>
              <p:nvPr/>
            </p:nvSpPr>
            <p:spPr bwMode="auto">
              <a:xfrm>
                <a:off x="1775" y="2543"/>
                <a:ext cx="136" cy="136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" name="Oval 6"/>
              <p:cNvSpPr>
                <a:spLocks noChangeArrowheads="1"/>
              </p:cNvSpPr>
              <p:nvPr/>
            </p:nvSpPr>
            <p:spPr bwMode="auto">
              <a:xfrm>
                <a:off x="1833" y="2553"/>
                <a:ext cx="44" cy="44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2" name="Group 12"/>
              <p:cNvGrpSpPr>
                <a:grpSpLocks/>
              </p:cNvGrpSpPr>
              <p:nvPr/>
            </p:nvGrpSpPr>
            <p:grpSpPr bwMode="auto">
              <a:xfrm>
                <a:off x="2077" y="2523"/>
                <a:ext cx="45" cy="454"/>
                <a:chOff x="2304" y="2478"/>
                <a:chExt cx="90" cy="544"/>
              </a:xfrm>
              <a:grpFill/>
            </p:grpSpPr>
            <p:sp>
              <p:nvSpPr>
                <p:cNvPr id="13" name="AutoShape 10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" name="AutoShape 11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406" name="Group 15"/>
            <p:cNvGrpSpPr>
              <a:grpSpLocks/>
            </p:cNvGrpSpPr>
            <p:nvPr/>
          </p:nvGrpSpPr>
          <p:grpSpPr bwMode="auto">
            <a:xfrm>
              <a:off x="821144" y="926100"/>
              <a:ext cx="804274" cy="1368863"/>
              <a:chOff x="1669" y="2432"/>
              <a:chExt cx="453" cy="771"/>
            </a:xfrm>
          </p:grpSpPr>
          <p:sp>
            <p:nvSpPr>
              <p:cNvPr id="407" name="Oval 13"/>
              <p:cNvSpPr>
                <a:spLocks noChangeArrowheads="1"/>
              </p:cNvSpPr>
              <p:nvPr/>
            </p:nvSpPr>
            <p:spPr bwMode="auto">
              <a:xfrm>
                <a:off x="1669" y="2976"/>
                <a:ext cx="453" cy="227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B9B9B9"/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8" name="Rectangle 14"/>
              <p:cNvSpPr>
                <a:spLocks noChangeArrowheads="1"/>
              </p:cNvSpPr>
              <p:nvPr/>
            </p:nvSpPr>
            <p:spPr bwMode="auto">
              <a:xfrm>
                <a:off x="1669" y="2997"/>
                <a:ext cx="453" cy="9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B9B9B9"/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9" name="Oval 8"/>
              <p:cNvSpPr>
                <a:spLocks noChangeArrowheads="1"/>
              </p:cNvSpPr>
              <p:nvPr/>
            </p:nvSpPr>
            <p:spPr bwMode="auto">
              <a:xfrm>
                <a:off x="1669" y="2886"/>
                <a:ext cx="453" cy="22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0" name="Oval 9"/>
              <p:cNvSpPr>
                <a:spLocks noChangeArrowheads="1"/>
              </p:cNvSpPr>
              <p:nvPr/>
            </p:nvSpPr>
            <p:spPr bwMode="auto">
              <a:xfrm>
                <a:off x="1776" y="2940"/>
                <a:ext cx="238" cy="11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1" name="AutoShape 3"/>
              <p:cNvSpPr>
                <a:spLocks noChangeArrowheads="1"/>
              </p:cNvSpPr>
              <p:nvPr/>
            </p:nvSpPr>
            <p:spPr bwMode="auto">
              <a:xfrm>
                <a:off x="1714" y="2432"/>
                <a:ext cx="363" cy="590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2" name="AutoShape 7"/>
              <p:cNvSpPr>
                <a:spLocks noChangeArrowheads="1"/>
              </p:cNvSpPr>
              <p:nvPr/>
            </p:nvSpPr>
            <p:spPr bwMode="auto">
              <a:xfrm>
                <a:off x="1781" y="2444"/>
                <a:ext cx="148" cy="574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3" name="Oval 4"/>
              <p:cNvSpPr>
                <a:spLocks noChangeArrowheads="1"/>
              </p:cNvSpPr>
              <p:nvPr/>
            </p:nvSpPr>
            <p:spPr bwMode="auto">
              <a:xfrm>
                <a:off x="1759" y="2523"/>
                <a:ext cx="182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4" name="Oval 5"/>
              <p:cNvSpPr>
                <a:spLocks noChangeArrowheads="1"/>
              </p:cNvSpPr>
              <p:nvPr/>
            </p:nvSpPr>
            <p:spPr bwMode="auto">
              <a:xfrm>
                <a:off x="1775" y="2543"/>
                <a:ext cx="136" cy="136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5" name="Oval 6"/>
              <p:cNvSpPr>
                <a:spLocks noChangeArrowheads="1"/>
              </p:cNvSpPr>
              <p:nvPr/>
            </p:nvSpPr>
            <p:spPr bwMode="auto">
              <a:xfrm>
                <a:off x="1833" y="2553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16" name="Group 12"/>
              <p:cNvGrpSpPr>
                <a:grpSpLocks/>
              </p:cNvGrpSpPr>
              <p:nvPr/>
            </p:nvGrpSpPr>
            <p:grpSpPr bwMode="auto">
              <a:xfrm>
                <a:off x="2077" y="2523"/>
                <a:ext cx="45" cy="454"/>
                <a:chOff x="2304" y="2478"/>
                <a:chExt cx="90" cy="544"/>
              </a:xfrm>
            </p:grpSpPr>
            <p:sp>
              <p:nvSpPr>
                <p:cNvPr id="417" name="AutoShape 10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18" name="AutoShape 11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75" name="グループ化 74"/>
          <p:cNvGrpSpPr/>
          <p:nvPr/>
        </p:nvGrpSpPr>
        <p:grpSpPr>
          <a:xfrm>
            <a:off x="4371643" y="928589"/>
            <a:ext cx="1260140" cy="1445697"/>
            <a:chOff x="4371643" y="928589"/>
            <a:chExt cx="1260140" cy="1445697"/>
          </a:xfrm>
        </p:grpSpPr>
        <p:grpSp>
          <p:nvGrpSpPr>
            <p:cNvPr id="15" name="Group 57"/>
            <p:cNvGrpSpPr>
              <a:grpSpLocks/>
            </p:cNvGrpSpPr>
            <p:nvPr/>
          </p:nvGrpSpPr>
          <p:grpSpPr bwMode="auto">
            <a:xfrm>
              <a:off x="4371643" y="928589"/>
              <a:ext cx="1260140" cy="1440728"/>
              <a:chOff x="2167" y="1888"/>
              <a:chExt cx="635" cy="726"/>
            </a:xfrm>
            <a:solidFill>
              <a:schemeClr val="tx1"/>
            </a:solidFill>
          </p:grpSpPr>
          <p:sp>
            <p:nvSpPr>
              <p:cNvPr id="16" name="Oval 49"/>
              <p:cNvSpPr>
                <a:spLocks noChangeArrowheads="1"/>
              </p:cNvSpPr>
              <p:nvPr/>
            </p:nvSpPr>
            <p:spPr bwMode="auto">
              <a:xfrm rot="10800000">
                <a:off x="2167" y="2296"/>
                <a:ext cx="635" cy="318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" name="Oval 44"/>
              <p:cNvSpPr>
                <a:spLocks noChangeArrowheads="1"/>
              </p:cNvSpPr>
              <p:nvPr/>
            </p:nvSpPr>
            <p:spPr bwMode="auto">
              <a:xfrm rot="10800000">
                <a:off x="2167" y="2296"/>
                <a:ext cx="635" cy="300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" name="Oval 48"/>
              <p:cNvSpPr>
                <a:spLocks noChangeArrowheads="1"/>
              </p:cNvSpPr>
              <p:nvPr/>
            </p:nvSpPr>
            <p:spPr bwMode="auto">
              <a:xfrm>
                <a:off x="2258" y="2341"/>
                <a:ext cx="454" cy="13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" name="AutoShape 45"/>
              <p:cNvSpPr>
                <a:spLocks noChangeArrowheads="1"/>
              </p:cNvSpPr>
              <p:nvPr/>
            </p:nvSpPr>
            <p:spPr bwMode="auto">
              <a:xfrm>
                <a:off x="2349" y="1888"/>
                <a:ext cx="272" cy="499"/>
              </a:xfrm>
              <a:prstGeom prst="roundRect">
                <a:avLst>
                  <a:gd name="adj" fmla="val 1666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0" name="AutoShape 46"/>
              <p:cNvSpPr>
                <a:spLocks noChangeArrowheads="1"/>
              </p:cNvSpPr>
              <p:nvPr/>
            </p:nvSpPr>
            <p:spPr bwMode="auto">
              <a:xfrm>
                <a:off x="2304" y="2115"/>
                <a:ext cx="45" cy="317"/>
              </a:xfrm>
              <a:prstGeom prst="roundRect">
                <a:avLst>
                  <a:gd name="adj" fmla="val 1666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" name="AutoShape 47"/>
              <p:cNvSpPr>
                <a:spLocks noChangeArrowheads="1"/>
              </p:cNvSpPr>
              <p:nvPr/>
            </p:nvSpPr>
            <p:spPr bwMode="auto">
              <a:xfrm>
                <a:off x="2621" y="2115"/>
                <a:ext cx="45" cy="317"/>
              </a:xfrm>
              <a:prstGeom prst="roundRect">
                <a:avLst>
                  <a:gd name="adj" fmla="val 1666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2" name="Group 56"/>
              <p:cNvGrpSpPr>
                <a:grpSpLocks/>
              </p:cNvGrpSpPr>
              <p:nvPr/>
            </p:nvGrpSpPr>
            <p:grpSpPr bwMode="auto">
              <a:xfrm>
                <a:off x="2417" y="1933"/>
                <a:ext cx="136" cy="136"/>
                <a:chOff x="2077" y="1933"/>
                <a:chExt cx="136" cy="136"/>
              </a:xfrm>
              <a:grpFill/>
            </p:grpSpPr>
            <p:sp>
              <p:nvSpPr>
                <p:cNvPr id="23" name="Oval 50"/>
                <p:cNvSpPr>
                  <a:spLocks noChangeArrowheads="1"/>
                </p:cNvSpPr>
                <p:nvPr/>
              </p:nvSpPr>
              <p:spPr bwMode="auto">
                <a:xfrm>
                  <a:off x="2077" y="1933"/>
                  <a:ext cx="136" cy="136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" name="Oval 51"/>
                <p:cNvSpPr>
                  <a:spLocks noChangeArrowheads="1"/>
                </p:cNvSpPr>
                <p:nvPr/>
              </p:nvSpPr>
              <p:spPr bwMode="auto">
                <a:xfrm>
                  <a:off x="2100" y="1956"/>
                  <a:ext cx="90" cy="90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25" name="Oval 52"/>
                <p:cNvSpPr>
                  <a:spLocks noChangeArrowheads="1"/>
                </p:cNvSpPr>
                <p:nvPr/>
              </p:nvSpPr>
              <p:spPr bwMode="auto">
                <a:xfrm>
                  <a:off x="2122" y="1979"/>
                  <a:ext cx="45" cy="45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6" name="Oval 53"/>
                <p:cNvSpPr>
                  <a:spLocks noChangeArrowheads="1"/>
                </p:cNvSpPr>
                <p:nvPr/>
              </p:nvSpPr>
              <p:spPr bwMode="auto">
                <a:xfrm>
                  <a:off x="2146" y="1988"/>
                  <a:ext cx="11" cy="11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419" name="Group 57"/>
            <p:cNvGrpSpPr>
              <a:grpSpLocks/>
            </p:cNvGrpSpPr>
            <p:nvPr/>
          </p:nvGrpSpPr>
          <p:grpSpPr bwMode="auto">
            <a:xfrm>
              <a:off x="4371643" y="933558"/>
              <a:ext cx="1260140" cy="1440728"/>
              <a:chOff x="2167" y="1888"/>
              <a:chExt cx="635" cy="726"/>
            </a:xfrm>
          </p:grpSpPr>
          <p:sp>
            <p:nvSpPr>
              <p:cNvPr id="420" name="Oval 49"/>
              <p:cNvSpPr>
                <a:spLocks noChangeArrowheads="1"/>
              </p:cNvSpPr>
              <p:nvPr/>
            </p:nvSpPr>
            <p:spPr bwMode="auto">
              <a:xfrm rot="10800000">
                <a:off x="2167" y="2296"/>
                <a:ext cx="635" cy="318"/>
              </a:xfrm>
              <a:prstGeom prst="ellipse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1" name="Oval 44"/>
              <p:cNvSpPr>
                <a:spLocks noChangeArrowheads="1"/>
              </p:cNvSpPr>
              <p:nvPr/>
            </p:nvSpPr>
            <p:spPr bwMode="auto">
              <a:xfrm rot="10800000">
                <a:off x="2167" y="2296"/>
                <a:ext cx="635" cy="300"/>
              </a:xfrm>
              <a:prstGeom prst="ellipse">
                <a:avLst/>
              </a:prstGeom>
              <a:gradFill rotWithShape="1">
                <a:gsLst>
                  <a:gs pos="0">
                    <a:srgbClr val="3B3B3B"/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2" name="Oval 48"/>
              <p:cNvSpPr>
                <a:spLocks noChangeArrowheads="1"/>
              </p:cNvSpPr>
              <p:nvPr/>
            </p:nvSpPr>
            <p:spPr bwMode="auto">
              <a:xfrm>
                <a:off x="2258" y="2341"/>
                <a:ext cx="454" cy="137"/>
              </a:xfrm>
              <a:prstGeom prst="ellipse">
                <a:avLst/>
              </a:prstGeom>
              <a:gradFill rotWithShape="1">
                <a:gsLst>
                  <a:gs pos="0">
                    <a:srgbClr val="3B3B3B"/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3" name="AutoShape 45"/>
              <p:cNvSpPr>
                <a:spLocks noChangeArrowheads="1"/>
              </p:cNvSpPr>
              <p:nvPr/>
            </p:nvSpPr>
            <p:spPr bwMode="auto">
              <a:xfrm>
                <a:off x="2349" y="1888"/>
                <a:ext cx="272" cy="49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24" name="AutoShape 46"/>
              <p:cNvSpPr>
                <a:spLocks noChangeArrowheads="1"/>
              </p:cNvSpPr>
              <p:nvPr/>
            </p:nvSpPr>
            <p:spPr bwMode="auto">
              <a:xfrm>
                <a:off x="2304" y="2115"/>
                <a:ext cx="45" cy="31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5" name="AutoShape 47"/>
              <p:cNvSpPr>
                <a:spLocks noChangeArrowheads="1"/>
              </p:cNvSpPr>
              <p:nvPr/>
            </p:nvSpPr>
            <p:spPr bwMode="auto">
              <a:xfrm>
                <a:off x="2621" y="2115"/>
                <a:ext cx="45" cy="31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26" name="Group 56"/>
              <p:cNvGrpSpPr>
                <a:grpSpLocks/>
              </p:cNvGrpSpPr>
              <p:nvPr/>
            </p:nvGrpSpPr>
            <p:grpSpPr bwMode="auto">
              <a:xfrm>
                <a:off x="2417" y="1933"/>
                <a:ext cx="136" cy="136"/>
                <a:chOff x="2077" y="1933"/>
                <a:chExt cx="136" cy="136"/>
              </a:xfrm>
            </p:grpSpPr>
            <p:sp>
              <p:nvSpPr>
                <p:cNvPr id="427" name="Oval 50"/>
                <p:cNvSpPr>
                  <a:spLocks noChangeArrowheads="1"/>
                </p:cNvSpPr>
                <p:nvPr/>
              </p:nvSpPr>
              <p:spPr bwMode="auto">
                <a:xfrm>
                  <a:off x="2077" y="1933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181818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28" name="Oval 51"/>
                <p:cNvSpPr>
                  <a:spLocks noChangeArrowheads="1"/>
                </p:cNvSpPr>
                <p:nvPr/>
              </p:nvSpPr>
              <p:spPr bwMode="auto">
                <a:xfrm>
                  <a:off x="2100" y="1956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29" name="Oval 52"/>
                <p:cNvSpPr>
                  <a:spLocks noChangeArrowheads="1"/>
                </p:cNvSpPr>
                <p:nvPr/>
              </p:nvSpPr>
              <p:spPr bwMode="auto">
                <a:xfrm>
                  <a:off x="2122" y="1979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CCFF"/>
                    </a:gs>
                    <a:gs pos="100000">
                      <a:srgbClr val="005E7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30" name="Oval 53"/>
                <p:cNvSpPr>
                  <a:spLocks noChangeArrowheads="1"/>
                </p:cNvSpPr>
                <p:nvPr/>
              </p:nvSpPr>
              <p:spPr bwMode="auto">
                <a:xfrm>
                  <a:off x="2146" y="1988"/>
                  <a:ext cx="11" cy="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76" name="グループ化 75"/>
          <p:cNvGrpSpPr/>
          <p:nvPr/>
        </p:nvGrpSpPr>
        <p:grpSpPr>
          <a:xfrm>
            <a:off x="2483096" y="921965"/>
            <a:ext cx="1152525" cy="1444832"/>
            <a:chOff x="2483096" y="921965"/>
            <a:chExt cx="1152525" cy="1444832"/>
          </a:xfrm>
        </p:grpSpPr>
        <p:grpSp>
          <p:nvGrpSpPr>
            <p:cNvPr id="27" name="Group 106"/>
            <p:cNvGrpSpPr>
              <a:grpSpLocks/>
            </p:cNvGrpSpPr>
            <p:nvPr/>
          </p:nvGrpSpPr>
          <p:grpSpPr bwMode="auto">
            <a:xfrm>
              <a:off x="2483096" y="921965"/>
              <a:ext cx="1152525" cy="1439863"/>
              <a:chOff x="1895" y="2115"/>
              <a:chExt cx="726" cy="907"/>
            </a:xfrm>
            <a:solidFill>
              <a:schemeClr val="tx1"/>
            </a:solidFill>
          </p:grpSpPr>
          <p:sp>
            <p:nvSpPr>
              <p:cNvPr id="28" name="AutoShape 66"/>
              <p:cNvSpPr>
                <a:spLocks noChangeArrowheads="1"/>
              </p:cNvSpPr>
              <p:nvPr/>
            </p:nvSpPr>
            <p:spPr bwMode="auto">
              <a:xfrm>
                <a:off x="1895" y="2659"/>
                <a:ext cx="726" cy="363"/>
              </a:xfrm>
              <a:prstGeom prst="can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9" name="Group 91"/>
              <p:cNvGrpSpPr>
                <a:grpSpLocks/>
              </p:cNvGrpSpPr>
              <p:nvPr/>
            </p:nvGrpSpPr>
            <p:grpSpPr bwMode="auto">
              <a:xfrm>
                <a:off x="2530" y="2115"/>
                <a:ext cx="63" cy="635"/>
                <a:chOff x="2304" y="2478"/>
                <a:chExt cx="90" cy="544"/>
              </a:xfrm>
              <a:grpFill/>
            </p:grpSpPr>
            <p:sp>
              <p:nvSpPr>
                <p:cNvPr id="41" name="AutoShape 92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2" name="AutoShape 93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0" name="Oval 94"/>
              <p:cNvSpPr>
                <a:spLocks noChangeArrowheads="1"/>
              </p:cNvSpPr>
              <p:nvPr/>
            </p:nvSpPr>
            <p:spPr bwMode="auto">
              <a:xfrm>
                <a:off x="1941" y="2160"/>
                <a:ext cx="635" cy="635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" name="AutoShape 95"/>
              <p:cNvSpPr>
                <a:spLocks noChangeArrowheads="1"/>
              </p:cNvSpPr>
              <p:nvPr/>
            </p:nvSpPr>
            <p:spPr bwMode="auto">
              <a:xfrm>
                <a:off x="1941" y="2160"/>
                <a:ext cx="318" cy="635"/>
              </a:xfrm>
              <a:prstGeom prst="moon">
                <a:avLst>
                  <a:gd name="adj" fmla="val 55662"/>
                </a:avLst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" name="AutoShape 96"/>
              <p:cNvSpPr>
                <a:spLocks noChangeArrowheads="1"/>
              </p:cNvSpPr>
              <p:nvPr/>
            </p:nvSpPr>
            <p:spPr bwMode="auto">
              <a:xfrm flipH="1">
                <a:off x="2258" y="2160"/>
                <a:ext cx="318" cy="635"/>
              </a:xfrm>
              <a:prstGeom prst="moon">
                <a:avLst>
                  <a:gd name="adj" fmla="val 55662"/>
                </a:avLst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" name="AutoShape 97"/>
              <p:cNvSpPr>
                <a:spLocks noChangeArrowheads="1"/>
              </p:cNvSpPr>
              <p:nvPr/>
            </p:nvSpPr>
            <p:spPr bwMode="auto">
              <a:xfrm rot="-5400000">
                <a:off x="2190" y="2699"/>
                <a:ext cx="136" cy="454"/>
              </a:xfrm>
              <a:prstGeom prst="flowChartOnlineStorage">
                <a:avLst/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4" name="Group 105"/>
              <p:cNvGrpSpPr>
                <a:grpSpLocks/>
              </p:cNvGrpSpPr>
              <p:nvPr/>
            </p:nvGrpSpPr>
            <p:grpSpPr bwMode="auto">
              <a:xfrm>
                <a:off x="2122" y="2296"/>
                <a:ext cx="272" cy="272"/>
                <a:chOff x="1124" y="2387"/>
                <a:chExt cx="545" cy="545"/>
              </a:xfrm>
              <a:grpFill/>
            </p:grpSpPr>
            <p:sp>
              <p:nvSpPr>
                <p:cNvPr id="35" name="Oval 98"/>
                <p:cNvSpPr>
                  <a:spLocks noChangeArrowheads="1"/>
                </p:cNvSpPr>
                <p:nvPr/>
              </p:nvSpPr>
              <p:spPr bwMode="auto">
                <a:xfrm>
                  <a:off x="1124" y="2387"/>
                  <a:ext cx="545" cy="545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36" name="Oval 100"/>
                <p:cNvSpPr>
                  <a:spLocks noChangeArrowheads="1"/>
                </p:cNvSpPr>
                <p:nvPr/>
              </p:nvSpPr>
              <p:spPr bwMode="auto">
                <a:xfrm rot="10800000">
                  <a:off x="1147" y="2411"/>
                  <a:ext cx="499" cy="499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" name="Oval 101"/>
                <p:cNvSpPr>
                  <a:spLocks noChangeArrowheads="1"/>
                </p:cNvSpPr>
                <p:nvPr/>
              </p:nvSpPr>
              <p:spPr bwMode="auto">
                <a:xfrm>
                  <a:off x="1169" y="2433"/>
                  <a:ext cx="454" cy="454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" name="Oval 102"/>
                <p:cNvSpPr>
                  <a:spLocks noChangeArrowheads="1"/>
                </p:cNvSpPr>
                <p:nvPr/>
              </p:nvSpPr>
              <p:spPr bwMode="auto">
                <a:xfrm rot="10800000">
                  <a:off x="1192" y="2456"/>
                  <a:ext cx="408" cy="408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9" name="Oval 103"/>
                <p:cNvSpPr>
                  <a:spLocks noChangeArrowheads="1"/>
                </p:cNvSpPr>
                <p:nvPr/>
              </p:nvSpPr>
              <p:spPr bwMode="auto">
                <a:xfrm>
                  <a:off x="1260" y="2524"/>
                  <a:ext cx="272" cy="272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0" name="Oval 104"/>
                <p:cNvSpPr>
                  <a:spLocks noChangeArrowheads="1"/>
                </p:cNvSpPr>
                <p:nvPr/>
              </p:nvSpPr>
              <p:spPr bwMode="auto">
                <a:xfrm>
                  <a:off x="1396" y="2568"/>
                  <a:ext cx="91" cy="91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431" name="Group 106"/>
            <p:cNvGrpSpPr>
              <a:grpSpLocks/>
            </p:cNvGrpSpPr>
            <p:nvPr/>
          </p:nvGrpSpPr>
          <p:grpSpPr bwMode="auto">
            <a:xfrm>
              <a:off x="2483096" y="926934"/>
              <a:ext cx="1152525" cy="1439863"/>
              <a:chOff x="1895" y="2115"/>
              <a:chExt cx="726" cy="907"/>
            </a:xfrm>
          </p:grpSpPr>
          <p:sp>
            <p:nvSpPr>
              <p:cNvPr id="432" name="AutoShape 66"/>
              <p:cNvSpPr>
                <a:spLocks noChangeArrowheads="1"/>
              </p:cNvSpPr>
              <p:nvPr/>
            </p:nvSpPr>
            <p:spPr bwMode="auto">
              <a:xfrm>
                <a:off x="1895" y="2659"/>
                <a:ext cx="726" cy="363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33" name="Group 91"/>
              <p:cNvGrpSpPr>
                <a:grpSpLocks/>
              </p:cNvGrpSpPr>
              <p:nvPr/>
            </p:nvGrpSpPr>
            <p:grpSpPr bwMode="auto">
              <a:xfrm>
                <a:off x="2530" y="2115"/>
                <a:ext cx="63" cy="635"/>
                <a:chOff x="2304" y="2478"/>
                <a:chExt cx="90" cy="544"/>
              </a:xfrm>
            </p:grpSpPr>
            <p:sp>
              <p:nvSpPr>
                <p:cNvPr id="445" name="AutoShape 92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6" name="AutoShape 93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434" name="Oval 94"/>
              <p:cNvSpPr>
                <a:spLocks noChangeArrowheads="1"/>
              </p:cNvSpPr>
              <p:nvPr/>
            </p:nvSpPr>
            <p:spPr bwMode="auto">
              <a:xfrm>
                <a:off x="1941" y="2160"/>
                <a:ext cx="635" cy="635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5" name="AutoShape 95"/>
              <p:cNvSpPr>
                <a:spLocks noChangeArrowheads="1"/>
              </p:cNvSpPr>
              <p:nvPr/>
            </p:nvSpPr>
            <p:spPr bwMode="auto">
              <a:xfrm>
                <a:off x="1941" y="2160"/>
                <a:ext cx="318" cy="635"/>
              </a:xfrm>
              <a:prstGeom prst="moon">
                <a:avLst>
                  <a:gd name="adj" fmla="val 55662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6" name="AutoShape 96"/>
              <p:cNvSpPr>
                <a:spLocks noChangeArrowheads="1"/>
              </p:cNvSpPr>
              <p:nvPr/>
            </p:nvSpPr>
            <p:spPr bwMode="auto">
              <a:xfrm flipH="1">
                <a:off x="2258" y="2160"/>
                <a:ext cx="318" cy="635"/>
              </a:xfrm>
              <a:prstGeom prst="moon">
                <a:avLst>
                  <a:gd name="adj" fmla="val 55662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7" name="AutoShape 97"/>
              <p:cNvSpPr>
                <a:spLocks noChangeArrowheads="1"/>
              </p:cNvSpPr>
              <p:nvPr/>
            </p:nvSpPr>
            <p:spPr bwMode="auto">
              <a:xfrm rot="-5400000">
                <a:off x="2190" y="2699"/>
                <a:ext cx="136" cy="454"/>
              </a:xfrm>
              <a:prstGeom prst="flowChartOnlineStorag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494949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38" name="Group 105"/>
              <p:cNvGrpSpPr>
                <a:grpSpLocks/>
              </p:cNvGrpSpPr>
              <p:nvPr/>
            </p:nvGrpSpPr>
            <p:grpSpPr bwMode="auto">
              <a:xfrm>
                <a:off x="2122" y="2296"/>
                <a:ext cx="272" cy="272"/>
                <a:chOff x="1124" y="2387"/>
                <a:chExt cx="545" cy="545"/>
              </a:xfrm>
            </p:grpSpPr>
            <p:sp>
              <p:nvSpPr>
                <p:cNvPr id="439" name="Oval 98"/>
                <p:cNvSpPr>
                  <a:spLocks noChangeArrowheads="1"/>
                </p:cNvSpPr>
                <p:nvPr/>
              </p:nvSpPr>
              <p:spPr bwMode="auto">
                <a:xfrm>
                  <a:off x="1124" y="2387"/>
                  <a:ext cx="545" cy="54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>
                        <a:gamma/>
                        <a:tint val="82353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40" name="Oval 100"/>
                <p:cNvSpPr>
                  <a:spLocks noChangeArrowheads="1"/>
                </p:cNvSpPr>
                <p:nvPr/>
              </p:nvSpPr>
              <p:spPr bwMode="auto">
                <a:xfrm rot="10800000">
                  <a:off x="1147" y="2411"/>
                  <a:ext cx="499" cy="4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1" name="Oval 101"/>
                <p:cNvSpPr>
                  <a:spLocks noChangeArrowheads="1"/>
                </p:cNvSpPr>
                <p:nvPr/>
              </p:nvSpPr>
              <p:spPr bwMode="auto">
                <a:xfrm>
                  <a:off x="1169" y="2433"/>
                  <a:ext cx="454" cy="45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2" name="Oval 102"/>
                <p:cNvSpPr>
                  <a:spLocks noChangeArrowheads="1"/>
                </p:cNvSpPr>
                <p:nvPr/>
              </p:nvSpPr>
              <p:spPr bwMode="auto">
                <a:xfrm rot="10800000">
                  <a:off x="1192" y="2456"/>
                  <a:ext cx="408" cy="40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3" name="Oval 103"/>
                <p:cNvSpPr>
                  <a:spLocks noChangeArrowheads="1"/>
                </p:cNvSpPr>
                <p:nvPr/>
              </p:nvSpPr>
              <p:spPr bwMode="auto">
                <a:xfrm>
                  <a:off x="1260" y="252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EA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4" name="Oval 104"/>
                <p:cNvSpPr>
                  <a:spLocks noChangeArrowheads="1"/>
                </p:cNvSpPr>
                <p:nvPr/>
              </p:nvSpPr>
              <p:spPr bwMode="auto">
                <a:xfrm>
                  <a:off x="1396" y="2568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70" name="グループ化 69"/>
          <p:cNvGrpSpPr/>
          <p:nvPr/>
        </p:nvGrpSpPr>
        <p:grpSpPr>
          <a:xfrm>
            <a:off x="6080913" y="1196975"/>
            <a:ext cx="1511300" cy="940007"/>
            <a:chOff x="6080913" y="1196975"/>
            <a:chExt cx="1511300" cy="940007"/>
          </a:xfrm>
        </p:grpSpPr>
        <p:grpSp>
          <p:nvGrpSpPr>
            <p:cNvPr id="43" name="Group 233"/>
            <p:cNvGrpSpPr>
              <a:grpSpLocks/>
            </p:cNvGrpSpPr>
            <p:nvPr/>
          </p:nvGrpSpPr>
          <p:grpSpPr bwMode="auto">
            <a:xfrm>
              <a:off x="6080913" y="1196975"/>
              <a:ext cx="1511300" cy="935038"/>
              <a:chOff x="2349" y="1979"/>
              <a:chExt cx="952" cy="589"/>
            </a:xfrm>
            <a:solidFill>
              <a:schemeClr val="tx1"/>
            </a:solidFill>
          </p:grpSpPr>
          <p:sp>
            <p:nvSpPr>
              <p:cNvPr id="44" name="AutoShape 184"/>
              <p:cNvSpPr>
                <a:spLocks noChangeArrowheads="1"/>
              </p:cNvSpPr>
              <p:nvPr/>
            </p:nvSpPr>
            <p:spPr bwMode="auto">
              <a:xfrm rot="10800000">
                <a:off x="2349" y="1979"/>
                <a:ext cx="952" cy="408"/>
              </a:xfrm>
              <a:prstGeom prst="can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" name="Oval 189"/>
              <p:cNvSpPr>
                <a:spLocks noChangeArrowheads="1"/>
              </p:cNvSpPr>
              <p:nvPr/>
            </p:nvSpPr>
            <p:spPr bwMode="auto">
              <a:xfrm>
                <a:off x="2440" y="2205"/>
                <a:ext cx="771" cy="22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" name="Oval 186"/>
              <p:cNvSpPr>
                <a:spLocks noChangeArrowheads="1"/>
              </p:cNvSpPr>
              <p:nvPr/>
            </p:nvSpPr>
            <p:spPr bwMode="auto">
              <a:xfrm>
                <a:off x="2485" y="2251"/>
                <a:ext cx="680" cy="181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" name="AutoShape 188"/>
              <p:cNvSpPr>
                <a:spLocks noChangeArrowheads="1"/>
              </p:cNvSpPr>
              <p:nvPr/>
            </p:nvSpPr>
            <p:spPr bwMode="auto">
              <a:xfrm rot="10800000">
                <a:off x="2485" y="2115"/>
                <a:ext cx="680" cy="4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2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826" y="10800"/>
                    </a:moveTo>
                    <a:cubicBezTo>
                      <a:pt x="9826" y="10262"/>
                      <a:pt x="10262" y="9826"/>
                      <a:pt x="10800" y="9826"/>
                    </a:cubicBezTo>
                    <a:cubicBezTo>
                      <a:pt x="11337" y="9825"/>
                      <a:pt x="11773" y="10262"/>
                      <a:pt x="11774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9826" y="10800"/>
                    </a:lnTo>
                    <a:close/>
                  </a:path>
                </a:pathLst>
              </a:cu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Oval 190"/>
              <p:cNvSpPr>
                <a:spLocks noChangeArrowheads="1"/>
              </p:cNvSpPr>
              <p:nvPr/>
            </p:nvSpPr>
            <p:spPr bwMode="auto">
              <a:xfrm>
                <a:off x="2757" y="2251"/>
                <a:ext cx="136" cy="31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" name="Oval 191"/>
              <p:cNvSpPr>
                <a:spLocks noChangeArrowheads="1"/>
              </p:cNvSpPr>
              <p:nvPr/>
            </p:nvSpPr>
            <p:spPr bwMode="auto">
              <a:xfrm>
                <a:off x="2757" y="2341"/>
                <a:ext cx="136" cy="136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" name="Oval 192"/>
              <p:cNvSpPr>
                <a:spLocks noChangeArrowheads="1"/>
              </p:cNvSpPr>
              <p:nvPr/>
            </p:nvSpPr>
            <p:spPr bwMode="auto">
              <a:xfrm>
                <a:off x="2802" y="2387"/>
                <a:ext cx="46" cy="46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47" name="Group 233"/>
            <p:cNvGrpSpPr>
              <a:grpSpLocks/>
            </p:cNvGrpSpPr>
            <p:nvPr/>
          </p:nvGrpSpPr>
          <p:grpSpPr bwMode="auto">
            <a:xfrm>
              <a:off x="6080913" y="1201944"/>
              <a:ext cx="1511300" cy="935038"/>
              <a:chOff x="2349" y="1979"/>
              <a:chExt cx="952" cy="589"/>
            </a:xfrm>
          </p:grpSpPr>
          <p:sp>
            <p:nvSpPr>
              <p:cNvPr id="448" name="AutoShape 184"/>
              <p:cNvSpPr>
                <a:spLocks noChangeArrowheads="1"/>
              </p:cNvSpPr>
              <p:nvPr/>
            </p:nvSpPr>
            <p:spPr bwMode="auto">
              <a:xfrm rot="10800000">
                <a:off x="2349" y="1979"/>
                <a:ext cx="952" cy="40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E3E3E3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9" name="Oval 189"/>
              <p:cNvSpPr>
                <a:spLocks noChangeArrowheads="1"/>
              </p:cNvSpPr>
              <p:nvPr/>
            </p:nvSpPr>
            <p:spPr bwMode="auto">
              <a:xfrm>
                <a:off x="2440" y="2205"/>
                <a:ext cx="771" cy="22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0" name="Oval 186"/>
              <p:cNvSpPr>
                <a:spLocks noChangeArrowheads="1"/>
              </p:cNvSpPr>
              <p:nvPr/>
            </p:nvSpPr>
            <p:spPr bwMode="auto">
              <a:xfrm>
                <a:off x="2485" y="2251"/>
                <a:ext cx="680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1" name="AutoShape 188"/>
              <p:cNvSpPr>
                <a:spLocks noChangeArrowheads="1"/>
              </p:cNvSpPr>
              <p:nvPr/>
            </p:nvSpPr>
            <p:spPr bwMode="auto">
              <a:xfrm rot="10800000">
                <a:off x="2485" y="2115"/>
                <a:ext cx="680" cy="4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2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826" y="10800"/>
                    </a:moveTo>
                    <a:cubicBezTo>
                      <a:pt x="9826" y="10262"/>
                      <a:pt x="10262" y="9826"/>
                      <a:pt x="10800" y="9826"/>
                    </a:cubicBezTo>
                    <a:cubicBezTo>
                      <a:pt x="11337" y="9825"/>
                      <a:pt x="11773" y="10262"/>
                      <a:pt x="11774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9826" y="1080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2" name="Oval 190"/>
              <p:cNvSpPr>
                <a:spLocks noChangeArrowheads="1"/>
              </p:cNvSpPr>
              <p:nvPr/>
            </p:nvSpPr>
            <p:spPr bwMode="auto">
              <a:xfrm>
                <a:off x="2757" y="2251"/>
                <a:ext cx="136" cy="31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3" name="Oval 191"/>
              <p:cNvSpPr>
                <a:spLocks noChangeArrowheads="1"/>
              </p:cNvSpPr>
              <p:nvPr/>
            </p:nvSpPr>
            <p:spPr bwMode="auto">
              <a:xfrm>
                <a:off x="2757" y="2341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4" name="Oval 192"/>
              <p:cNvSpPr>
                <a:spLocks noChangeArrowheads="1"/>
              </p:cNvSpPr>
              <p:nvPr/>
            </p:nvSpPr>
            <p:spPr bwMode="auto">
              <a:xfrm>
                <a:off x="2802" y="2387"/>
                <a:ext cx="46" cy="46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69" name="グループ化 68"/>
          <p:cNvGrpSpPr/>
          <p:nvPr/>
        </p:nvGrpSpPr>
        <p:grpSpPr>
          <a:xfrm>
            <a:off x="8298509" y="903751"/>
            <a:ext cx="792163" cy="1516269"/>
            <a:chOff x="8298509" y="903751"/>
            <a:chExt cx="792163" cy="1516269"/>
          </a:xfrm>
        </p:grpSpPr>
        <p:grpSp>
          <p:nvGrpSpPr>
            <p:cNvPr id="51" name="Group 232"/>
            <p:cNvGrpSpPr>
              <a:grpSpLocks/>
            </p:cNvGrpSpPr>
            <p:nvPr/>
          </p:nvGrpSpPr>
          <p:grpSpPr bwMode="auto">
            <a:xfrm>
              <a:off x="8298509" y="903751"/>
              <a:ext cx="792163" cy="1511300"/>
              <a:chOff x="1805" y="2523"/>
              <a:chExt cx="499" cy="952"/>
            </a:xfrm>
            <a:solidFill>
              <a:schemeClr val="tx1"/>
            </a:solidFill>
          </p:grpSpPr>
          <p:sp>
            <p:nvSpPr>
              <p:cNvPr id="52" name="Oval 228"/>
              <p:cNvSpPr>
                <a:spLocks noChangeArrowheads="1"/>
              </p:cNvSpPr>
              <p:nvPr/>
            </p:nvSpPr>
            <p:spPr bwMode="auto">
              <a:xfrm>
                <a:off x="1805" y="3385"/>
                <a:ext cx="499" cy="90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" name="Rectangle 227"/>
              <p:cNvSpPr>
                <a:spLocks noChangeArrowheads="1"/>
              </p:cNvSpPr>
              <p:nvPr/>
            </p:nvSpPr>
            <p:spPr bwMode="auto">
              <a:xfrm>
                <a:off x="2031" y="3294"/>
                <a:ext cx="46" cy="136"/>
              </a:xfrm>
              <a:prstGeom prst="rect">
                <a:avLst/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4" name="Group 196"/>
              <p:cNvGrpSpPr>
                <a:grpSpLocks/>
              </p:cNvGrpSpPr>
              <p:nvPr/>
            </p:nvGrpSpPr>
            <p:grpSpPr bwMode="auto">
              <a:xfrm>
                <a:off x="2213" y="2523"/>
                <a:ext cx="45" cy="453"/>
                <a:chOff x="2304" y="2478"/>
                <a:chExt cx="90" cy="544"/>
              </a:xfrm>
              <a:grpFill/>
            </p:grpSpPr>
            <p:sp>
              <p:nvSpPr>
                <p:cNvPr id="64" name="AutoShape 197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5" name="AutoShape 198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55" name="AutoShape 210"/>
              <p:cNvSpPr>
                <a:spLocks noChangeArrowheads="1"/>
              </p:cNvSpPr>
              <p:nvPr/>
            </p:nvSpPr>
            <p:spPr bwMode="auto">
              <a:xfrm>
                <a:off x="1805" y="2840"/>
                <a:ext cx="499" cy="499"/>
              </a:xfrm>
              <a:prstGeom prst="roundRect">
                <a:avLst>
                  <a:gd name="adj" fmla="val 1666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6" name="Group 220"/>
              <p:cNvGrpSpPr>
                <a:grpSpLocks/>
              </p:cNvGrpSpPr>
              <p:nvPr/>
            </p:nvGrpSpPr>
            <p:grpSpPr bwMode="auto">
              <a:xfrm>
                <a:off x="1941" y="2931"/>
                <a:ext cx="226" cy="226"/>
                <a:chOff x="1124" y="2387"/>
                <a:chExt cx="545" cy="545"/>
              </a:xfrm>
              <a:grpFill/>
            </p:grpSpPr>
            <p:sp>
              <p:nvSpPr>
                <p:cNvPr id="58" name="Oval 221"/>
                <p:cNvSpPr>
                  <a:spLocks noChangeArrowheads="1"/>
                </p:cNvSpPr>
                <p:nvPr/>
              </p:nvSpPr>
              <p:spPr bwMode="auto">
                <a:xfrm>
                  <a:off x="1124" y="2387"/>
                  <a:ext cx="545" cy="545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59" name="Oval 222"/>
                <p:cNvSpPr>
                  <a:spLocks noChangeArrowheads="1"/>
                </p:cNvSpPr>
                <p:nvPr/>
              </p:nvSpPr>
              <p:spPr bwMode="auto">
                <a:xfrm rot="10800000">
                  <a:off x="1147" y="2411"/>
                  <a:ext cx="499" cy="499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0" name="Oval 223"/>
                <p:cNvSpPr>
                  <a:spLocks noChangeArrowheads="1"/>
                </p:cNvSpPr>
                <p:nvPr/>
              </p:nvSpPr>
              <p:spPr bwMode="auto">
                <a:xfrm>
                  <a:off x="1169" y="2433"/>
                  <a:ext cx="454" cy="454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1" name="Oval 224"/>
                <p:cNvSpPr>
                  <a:spLocks noChangeArrowheads="1"/>
                </p:cNvSpPr>
                <p:nvPr/>
              </p:nvSpPr>
              <p:spPr bwMode="auto">
                <a:xfrm rot="10800000">
                  <a:off x="1192" y="2456"/>
                  <a:ext cx="408" cy="408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2" name="Oval 225"/>
                <p:cNvSpPr>
                  <a:spLocks noChangeArrowheads="1"/>
                </p:cNvSpPr>
                <p:nvPr/>
              </p:nvSpPr>
              <p:spPr bwMode="auto">
                <a:xfrm>
                  <a:off x="1260" y="2524"/>
                  <a:ext cx="272" cy="272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3" name="Oval 226"/>
                <p:cNvSpPr>
                  <a:spLocks noChangeArrowheads="1"/>
                </p:cNvSpPr>
                <p:nvPr/>
              </p:nvSpPr>
              <p:spPr bwMode="auto">
                <a:xfrm>
                  <a:off x="1396" y="2568"/>
                  <a:ext cx="91" cy="91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57" name="Oval 229"/>
              <p:cNvSpPr>
                <a:spLocks noChangeArrowheads="1"/>
              </p:cNvSpPr>
              <p:nvPr/>
            </p:nvSpPr>
            <p:spPr bwMode="auto">
              <a:xfrm>
                <a:off x="2031" y="3421"/>
                <a:ext cx="46" cy="15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55" name="Group 232"/>
            <p:cNvGrpSpPr>
              <a:grpSpLocks/>
            </p:cNvGrpSpPr>
            <p:nvPr/>
          </p:nvGrpSpPr>
          <p:grpSpPr bwMode="auto">
            <a:xfrm>
              <a:off x="8298509" y="908720"/>
              <a:ext cx="792163" cy="1511300"/>
              <a:chOff x="1805" y="2523"/>
              <a:chExt cx="499" cy="952"/>
            </a:xfrm>
          </p:grpSpPr>
          <p:sp>
            <p:nvSpPr>
              <p:cNvPr id="456" name="Oval 228"/>
              <p:cNvSpPr>
                <a:spLocks noChangeArrowheads="1"/>
              </p:cNvSpPr>
              <p:nvPr/>
            </p:nvSpPr>
            <p:spPr bwMode="auto">
              <a:xfrm>
                <a:off x="1805" y="3385"/>
                <a:ext cx="499" cy="90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59595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7" name="Rectangle 227"/>
              <p:cNvSpPr>
                <a:spLocks noChangeArrowheads="1"/>
              </p:cNvSpPr>
              <p:nvPr/>
            </p:nvSpPr>
            <p:spPr bwMode="auto">
              <a:xfrm>
                <a:off x="2031" y="3294"/>
                <a:ext cx="46" cy="136"/>
              </a:xfrm>
              <a:prstGeom prst="rect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58" name="Group 196"/>
              <p:cNvGrpSpPr>
                <a:grpSpLocks/>
              </p:cNvGrpSpPr>
              <p:nvPr/>
            </p:nvGrpSpPr>
            <p:grpSpPr bwMode="auto">
              <a:xfrm>
                <a:off x="2213" y="2523"/>
                <a:ext cx="45" cy="453"/>
                <a:chOff x="2304" y="2478"/>
                <a:chExt cx="90" cy="544"/>
              </a:xfrm>
            </p:grpSpPr>
            <p:sp>
              <p:nvSpPr>
                <p:cNvPr id="468" name="AutoShape 197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9" name="AutoShape 198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459" name="AutoShape 210"/>
              <p:cNvSpPr>
                <a:spLocks noChangeArrowheads="1"/>
              </p:cNvSpPr>
              <p:nvPr/>
            </p:nvSpPr>
            <p:spPr bwMode="auto">
              <a:xfrm>
                <a:off x="1805" y="2840"/>
                <a:ext cx="499" cy="49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60" name="Group 220"/>
              <p:cNvGrpSpPr>
                <a:grpSpLocks/>
              </p:cNvGrpSpPr>
              <p:nvPr/>
            </p:nvGrpSpPr>
            <p:grpSpPr bwMode="auto">
              <a:xfrm>
                <a:off x="1941" y="2931"/>
                <a:ext cx="226" cy="226"/>
                <a:chOff x="1124" y="2387"/>
                <a:chExt cx="545" cy="545"/>
              </a:xfrm>
            </p:grpSpPr>
            <p:sp>
              <p:nvSpPr>
                <p:cNvPr id="462" name="Oval 221"/>
                <p:cNvSpPr>
                  <a:spLocks noChangeArrowheads="1"/>
                </p:cNvSpPr>
                <p:nvPr/>
              </p:nvSpPr>
              <p:spPr bwMode="auto">
                <a:xfrm>
                  <a:off x="1124" y="2387"/>
                  <a:ext cx="545" cy="54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>
                        <a:gamma/>
                        <a:tint val="82353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63" name="Oval 222"/>
                <p:cNvSpPr>
                  <a:spLocks noChangeArrowheads="1"/>
                </p:cNvSpPr>
                <p:nvPr/>
              </p:nvSpPr>
              <p:spPr bwMode="auto">
                <a:xfrm rot="10800000">
                  <a:off x="1147" y="2411"/>
                  <a:ext cx="499" cy="4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4" name="Oval 223"/>
                <p:cNvSpPr>
                  <a:spLocks noChangeArrowheads="1"/>
                </p:cNvSpPr>
                <p:nvPr/>
              </p:nvSpPr>
              <p:spPr bwMode="auto">
                <a:xfrm>
                  <a:off x="1169" y="2433"/>
                  <a:ext cx="454" cy="45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5" name="Oval 224"/>
                <p:cNvSpPr>
                  <a:spLocks noChangeArrowheads="1"/>
                </p:cNvSpPr>
                <p:nvPr/>
              </p:nvSpPr>
              <p:spPr bwMode="auto">
                <a:xfrm rot="10800000">
                  <a:off x="1192" y="2456"/>
                  <a:ext cx="408" cy="40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6" name="Oval 225"/>
                <p:cNvSpPr>
                  <a:spLocks noChangeArrowheads="1"/>
                </p:cNvSpPr>
                <p:nvPr/>
              </p:nvSpPr>
              <p:spPr bwMode="auto">
                <a:xfrm>
                  <a:off x="1260" y="252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EA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7" name="Oval 226"/>
                <p:cNvSpPr>
                  <a:spLocks noChangeArrowheads="1"/>
                </p:cNvSpPr>
                <p:nvPr/>
              </p:nvSpPr>
              <p:spPr bwMode="auto">
                <a:xfrm>
                  <a:off x="1396" y="2568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461" name="Oval 229"/>
              <p:cNvSpPr>
                <a:spLocks noChangeArrowheads="1"/>
              </p:cNvSpPr>
              <p:nvPr/>
            </p:nvSpPr>
            <p:spPr bwMode="auto">
              <a:xfrm>
                <a:off x="2031" y="3421"/>
                <a:ext cx="46" cy="15"/>
              </a:xfrm>
              <a:prstGeom prst="ellipse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80" name="グループ化 79"/>
          <p:cNvGrpSpPr/>
          <p:nvPr/>
        </p:nvGrpSpPr>
        <p:grpSpPr>
          <a:xfrm>
            <a:off x="821144" y="2856463"/>
            <a:ext cx="804274" cy="1373832"/>
            <a:chOff x="821144" y="2856463"/>
            <a:chExt cx="804274" cy="1373832"/>
          </a:xfrm>
        </p:grpSpPr>
        <p:grpSp>
          <p:nvGrpSpPr>
            <p:cNvPr id="86" name="Group 15"/>
            <p:cNvGrpSpPr>
              <a:grpSpLocks/>
            </p:cNvGrpSpPr>
            <p:nvPr/>
          </p:nvGrpSpPr>
          <p:grpSpPr bwMode="auto">
            <a:xfrm>
              <a:off x="821144" y="2856463"/>
              <a:ext cx="804274" cy="1368863"/>
              <a:chOff x="1669" y="2432"/>
              <a:chExt cx="453" cy="771"/>
            </a:xfrm>
            <a:solidFill>
              <a:schemeClr val="tx1"/>
            </a:solidFill>
          </p:grpSpPr>
          <p:sp>
            <p:nvSpPr>
              <p:cNvPr id="87" name="Oval 13"/>
              <p:cNvSpPr>
                <a:spLocks noChangeArrowheads="1"/>
              </p:cNvSpPr>
              <p:nvPr/>
            </p:nvSpPr>
            <p:spPr bwMode="auto">
              <a:xfrm>
                <a:off x="1669" y="2976"/>
                <a:ext cx="453" cy="22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8" name="Rectangle 14"/>
              <p:cNvSpPr>
                <a:spLocks noChangeArrowheads="1"/>
              </p:cNvSpPr>
              <p:nvPr/>
            </p:nvSpPr>
            <p:spPr bwMode="auto">
              <a:xfrm>
                <a:off x="1669" y="2997"/>
                <a:ext cx="453" cy="91"/>
              </a:xfrm>
              <a:prstGeom prst="rect">
                <a:avLst/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9" name="Oval 8"/>
              <p:cNvSpPr>
                <a:spLocks noChangeArrowheads="1"/>
              </p:cNvSpPr>
              <p:nvPr/>
            </p:nvSpPr>
            <p:spPr bwMode="auto">
              <a:xfrm>
                <a:off x="1669" y="2886"/>
                <a:ext cx="453" cy="22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0" name="Oval 9"/>
              <p:cNvSpPr>
                <a:spLocks noChangeArrowheads="1"/>
              </p:cNvSpPr>
              <p:nvPr/>
            </p:nvSpPr>
            <p:spPr bwMode="auto">
              <a:xfrm>
                <a:off x="1776" y="2940"/>
                <a:ext cx="238" cy="118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1" name="AutoShape 3"/>
              <p:cNvSpPr>
                <a:spLocks noChangeArrowheads="1"/>
              </p:cNvSpPr>
              <p:nvPr/>
            </p:nvSpPr>
            <p:spPr bwMode="auto">
              <a:xfrm>
                <a:off x="1714" y="2432"/>
                <a:ext cx="363" cy="590"/>
              </a:xfrm>
              <a:prstGeom prst="roundRect">
                <a:avLst>
                  <a:gd name="adj" fmla="val 50000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2" name="AutoShape 7"/>
              <p:cNvSpPr>
                <a:spLocks noChangeArrowheads="1"/>
              </p:cNvSpPr>
              <p:nvPr/>
            </p:nvSpPr>
            <p:spPr bwMode="auto">
              <a:xfrm>
                <a:off x="1781" y="2444"/>
                <a:ext cx="148" cy="574"/>
              </a:xfrm>
              <a:prstGeom prst="roundRect">
                <a:avLst>
                  <a:gd name="adj" fmla="val 50000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Oval 4"/>
              <p:cNvSpPr>
                <a:spLocks noChangeArrowheads="1"/>
              </p:cNvSpPr>
              <p:nvPr/>
            </p:nvSpPr>
            <p:spPr bwMode="auto">
              <a:xfrm>
                <a:off x="1759" y="2523"/>
                <a:ext cx="182" cy="182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4" name="Oval 5"/>
              <p:cNvSpPr>
                <a:spLocks noChangeArrowheads="1"/>
              </p:cNvSpPr>
              <p:nvPr/>
            </p:nvSpPr>
            <p:spPr bwMode="auto">
              <a:xfrm>
                <a:off x="1775" y="2543"/>
                <a:ext cx="136" cy="136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5" name="Oval 6"/>
              <p:cNvSpPr>
                <a:spLocks noChangeArrowheads="1"/>
              </p:cNvSpPr>
              <p:nvPr/>
            </p:nvSpPr>
            <p:spPr bwMode="auto">
              <a:xfrm>
                <a:off x="1833" y="2553"/>
                <a:ext cx="44" cy="44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96" name="Group 12"/>
              <p:cNvGrpSpPr>
                <a:grpSpLocks/>
              </p:cNvGrpSpPr>
              <p:nvPr/>
            </p:nvGrpSpPr>
            <p:grpSpPr bwMode="auto">
              <a:xfrm>
                <a:off x="2077" y="2523"/>
                <a:ext cx="45" cy="454"/>
                <a:chOff x="2304" y="2478"/>
                <a:chExt cx="90" cy="544"/>
              </a:xfrm>
              <a:grpFill/>
            </p:grpSpPr>
            <p:sp>
              <p:nvSpPr>
                <p:cNvPr id="97" name="AutoShape 10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98" name="AutoShape 11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470" name="Group 15"/>
            <p:cNvGrpSpPr>
              <a:grpSpLocks/>
            </p:cNvGrpSpPr>
            <p:nvPr/>
          </p:nvGrpSpPr>
          <p:grpSpPr bwMode="auto">
            <a:xfrm>
              <a:off x="821144" y="2861432"/>
              <a:ext cx="804274" cy="1368863"/>
              <a:chOff x="1669" y="2432"/>
              <a:chExt cx="453" cy="771"/>
            </a:xfrm>
          </p:grpSpPr>
          <p:sp>
            <p:nvSpPr>
              <p:cNvPr id="471" name="Oval 13"/>
              <p:cNvSpPr>
                <a:spLocks noChangeArrowheads="1"/>
              </p:cNvSpPr>
              <p:nvPr/>
            </p:nvSpPr>
            <p:spPr bwMode="auto">
              <a:xfrm>
                <a:off x="1669" y="2976"/>
                <a:ext cx="453" cy="227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2" name="Rectangle 14"/>
              <p:cNvSpPr>
                <a:spLocks noChangeArrowheads="1"/>
              </p:cNvSpPr>
              <p:nvPr/>
            </p:nvSpPr>
            <p:spPr bwMode="auto">
              <a:xfrm>
                <a:off x="1669" y="2997"/>
                <a:ext cx="453" cy="9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3" name="Oval 8"/>
              <p:cNvSpPr>
                <a:spLocks noChangeArrowheads="1"/>
              </p:cNvSpPr>
              <p:nvPr/>
            </p:nvSpPr>
            <p:spPr bwMode="auto">
              <a:xfrm>
                <a:off x="1669" y="2886"/>
                <a:ext cx="453" cy="227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4" name="Oval 9"/>
              <p:cNvSpPr>
                <a:spLocks noChangeArrowheads="1"/>
              </p:cNvSpPr>
              <p:nvPr/>
            </p:nvSpPr>
            <p:spPr bwMode="auto">
              <a:xfrm>
                <a:off x="1776" y="2940"/>
                <a:ext cx="238" cy="11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5" name="AutoShape 3"/>
              <p:cNvSpPr>
                <a:spLocks noChangeArrowheads="1"/>
              </p:cNvSpPr>
              <p:nvPr/>
            </p:nvSpPr>
            <p:spPr bwMode="auto">
              <a:xfrm>
                <a:off x="1714" y="2432"/>
                <a:ext cx="363" cy="590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6" name="AutoShape 7"/>
              <p:cNvSpPr>
                <a:spLocks noChangeArrowheads="1"/>
              </p:cNvSpPr>
              <p:nvPr/>
            </p:nvSpPr>
            <p:spPr bwMode="auto">
              <a:xfrm>
                <a:off x="1781" y="2444"/>
                <a:ext cx="148" cy="574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7" name="Oval 4"/>
              <p:cNvSpPr>
                <a:spLocks noChangeArrowheads="1"/>
              </p:cNvSpPr>
              <p:nvPr/>
            </p:nvSpPr>
            <p:spPr bwMode="auto">
              <a:xfrm>
                <a:off x="1759" y="2523"/>
                <a:ext cx="182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8" name="Oval 5"/>
              <p:cNvSpPr>
                <a:spLocks noChangeArrowheads="1"/>
              </p:cNvSpPr>
              <p:nvPr/>
            </p:nvSpPr>
            <p:spPr bwMode="auto">
              <a:xfrm>
                <a:off x="1775" y="2543"/>
                <a:ext cx="136" cy="136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9" name="Oval 6"/>
              <p:cNvSpPr>
                <a:spLocks noChangeArrowheads="1"/>
              </p:cNvSpPr>
              <p:nvPr/>
            </p:nvSpPr>
            <p:spPr bwMode="auto">
              <a:xfrm>
                <a:off x="1833" y="2553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80" name="Group 12"/>
              <p:cNvGrpSpPr>
                <a:grpSpLocks/>
              </p:cNvGrpSpPr>
              <p:nvPr/>
            </p:nvGrpSpPr>
            <p:grpSpPr bwMode="auto">
              <a:xfrm>
                <a:off x="2077" y="2523"/>
                <a:ext cx="45" cy="454"/>
                <a:chOff x="2304" y="2478"/>
                <a:chExt cx="90" cy="544"/>
              </a:xfrm>
            </p:grpSpPr>
            <p:sp>
              <p:nvSpPr>
                <p:cNvPr id="481" name="AutoShape 10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2" name="AutoShape 11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74" name="グループ化 73"/>
          <p:cNvGrpSpPr/>
          <p:nvPr/>
        </p:nvGrpSpPr>
        <p:grpSpPr>
          <a:xfrm>
            <a:off x="4371643" y="2863921"/>
            <a:ext cx="1260140" cy="1445697"/>
            <a:chOff x="4371643" y="2863921"/>
            <a:chExt cx="1260140" cy="1445697"/>
          </a:xfrm>
        </p:grpSpPr>
        <p:grpSp>
          <p:nvGrpSpPr>
            <p:cNvPr id="99" name="Group 57"/>
            <p:cNvGrpSpPr>
              <a:grpSpLocks/>
            </p:cNvGrpSpPr>
            <p:nvPr/>
          </p:nvGrpSpPr>
          <p:grpSpPr bwMode="auto">
            <a:xfrm>
              <a:off x="4371643" y="2863921"/>
              <a:ext cx="1260140" cy="1440728"/>
              <a:chOff x="2167" y="1888"/>
              <a:chExt cx="635" cy="726"/>
            </a:xfrm>
            <a:solidFill>
              <a:schemeClr val="tx1"/>
            </a:solidFill>
          </p:grpSpPr>
          <p:sp>
            <p:nvSpPr>
              <p:cNvPr id="100" name="Oval 49"/>
              <p:cNvSpPr>
                <a:spLocks noChangeArrowheads="1"/>
              </p:cNvSpPr>
              <p:nvPr/>
            </p:nvSpPr>
            <p:spPr bwMode="auto">
              <a:xfrm rot="10800000">
                <a:off x="2167" y="2296"/>
                <a:ext cx="635" cy="318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1" name="Oval 44"/>
              <p:cNvSpPr>
                <a:spLocks noChangeArrowheads="1"/>
              </p:cNvSpPr>
              <p:nvPr/>
            </p:nvSpPr>
            <p:spPr bwMode="auto">
              <a:xfrm rot="10800000">
                <a:off x="2167" y="2296"/>
                <a:ext cx="635" cy="300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2" name="Oval 48"/>
              <p:cNvSpPr>
                <a:spLocks noChangeArrowheads="1"/>
              </p:cNvSpPr>
              <p:nvPr/>
            </p:nvSpPr>
            <p:spPr bwMode="auto">
              <a:xfrm>
                <a:off x="2258" y="2341"/>
                <a:ext cx="454" cy="13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3" name="AutoShape 45"/>
              <p:cNvSpPr>
                <a:spLocks noChangeArrowheads="1"/>
              </p:cNvSpPr>
              <p:nvPr/>
            </p:nvSpPr>
            <p:spPr bwMode="auto">
              <a:xfrm>
                <a:off x="2349" y="1888"/>
                <a:ext cx="272" cy="499"/>
              </a:xfrm>
              <a:prstGeom prst="roundRect">
                <a:avLst>
                  <a:gd name="adj" fmla="val 1666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04" name="AutoShape 46"/>
              <p:cNvSpPr>
                <a:spLocks noChangeArrowheads="1"/>
              </p:cNvSpPr>
              <p:nvPr/>
            </p:nvSpPr>
            <p:spPr bwMode="auto">
              <a:xfrm>
                <a:off x="2304" y="2115"/>
                <a:ext cx="45" cy="317"/>
              </a:xfrm>
              <a:prstGeom prst="roundRect">
                <a:avLst>
                  <a:gd name="adj" fmla="val 1666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" name="AutoShape 47"/>
              <p:cNvSpPr>
                <a:spLocks noChangeArrowheads="1"/>
              </p:cNvSpPr>
              <p:nvPr/>
            </p:nvSpPr>
            <p:spPr bwMode="auto">
              <a:xfrm>
                <a:off x="2621" y="2115"/>
                <a:ext cx="45" cy="317"/>
              </a:xfrm>
              <a:prstGeom prst="roundRect">
                <a:avLst>
                  <a:gd name="adj" fmla="val 1666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06" name="Group 56"/>
              <p:cNvGrpSpPr>
                <a:grpSpLocks/>
              </p:cNvGrpSpPr>
              <p:nvPr/>
            </p:nvGrpSpPr>
            <p:grpSpPr bwMode="auto">
              <a:xfrm>
                <a:off x="2417" y="1933"/>
                <a:ext cx="136" cy="136"/>
                <a:chOff x="2077" y="1933"/>
                <a:chExt cx="136" cy="136"/>
              </a:xfrm>
              <a:grpFill/>
            </p:grpSpPr>
            <p:sp>
              <p:nvSpPr>
                <p:cNvPr id="107" name="Oval 50"/>
                <p:cNvSpPr>
                  <a:spLocks noChangeArrowheads="1"/>
                </p:cNvSpPr>
                <p:nvPr/>
              </p:nvSpPr>
              <p:spPr bwMode="auto">
                <a:xfrm>
                  <a:off x="2077" y="1933"/>
                  <a:ext cx="136" cy="136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8" name="Oval 51"/>
                <p:cNvSpPr>
                  <a:spLocks noChangeArrowheads="1"/>
                </p:cNvSpPr>
                <p:nvPr/>
              </p:nvSpPr>
              <p:spPr bwMode="auto">
                <a:xfrm>
                  <a:off x="2100" y="1956"/>
                  <a:ext cx="90" cy="90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109" name="Oval 52"/>
                <p:cNvSpPr>
                  <a:spLocks noChangeArrowheads="1"/>
                </p:cNvSpPr>
                <p:nvPr/>
              </p:nvSpPr>
              <p:spPr bwMode="auto">
                <a:xfrm>
                  <a:off x="2122" y="1979"/>
                  <a:ext cx="45" cy="45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10" name="Oval 53"/>
                <p:cNvSpPr>
                  <a:spLocks noChangeArrowheads="1"/>
                </p:cNvSpPr>
                <p:nvPr/>
              </p:nvSpPr>
              <p:spPr bwMode="auto">
                <a:xfrm>
                  <a:off x="2146" y="1988"/>
                  <a:ext cx="11" cy="11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483" name="Group 57"/>
            <p:cNvGrpSpPr>
              <a:grpSpLocks/>
            </p:cNvGrpSpPr>
            <p:nvPr/>
          </p:nvGrpSpPr>
          <p:grpSpPr bwMode="auto">
            <a:xfrm>
              <a:off x="4371643" y="2868890"/>
              <a:ext cx="1260140" cy="1440728"/>
              <a:chOff x="2167" y="1888"/>
              <a:chExt cx="635" cy="726"/>
            </a:xfrm>
          </p:grpSpPr>
          <p:sp>
            <p:nvSpPr>
              <p:cNvPr id="484" name="Oval 49"/>
              <p:cNvSpPr>
                <a:spLocks noChangeArrowheads="1"/>
              </p:cNvSpPr>
              <p:nvPr/>
            </p:nvSpPr>
            <p:spPr bwMode="auto">
              <a:xfrm rot="10800000">
                <a:off x="2167" y="2296"/>
                <a:ext cx="635" cy="318"/>
              </a:xfrm>
              <a:prstGeom prst="ellipse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chemeClr val="tx1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5" name="Oval 44"/>
              <p:cNvSpPr>
                <a:spLocks noChangeArrowheads="1"/>
              </p:cNvSpPr>
              <p:nvPr/>
            </p:nvSpPr>
            <p:spPr bwMode="auto">
              <a:xfrm rot="10800000">
                <a:off x="2167" y="2296"/>
                <a:ext cx="635" cy="300"/>
              </a:xfrm>
              <a:prstGeom prst="ellipse">
                <a:avLst/>
              </a:prstGeom>
              <a:gradFill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6" name="Oval 48"/>
              <p:cNvSpPr>
                <a:spLocks noChangeArrowheads="1"/>
              </p:cNvSpPr>
              <p:nvPr/>
            </p:nvSpPr>
            <p:spPr bwMode="auto">
              <a:xfrm>
                <a:off x="2258" y="2341"/>
                <a:ext cx="454" cy="137"/>
              </a:xfrm>
              <a:prstGeom prst="ellipse">
                <a:avLst/>
              </a:prstGeom>
              <a:gradFill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7" name="AutoShape 45"/>
              <p:cNvSpPr>
                <a:spLocks noChangeArrowheads="1"/>
              </p:cNvSpPr>
              <p:nvPr/>
            </p:nvSpPr>
            <p:spPr bwMode="auto">
              <a:xfrm>
                <a:off x="2349" y="1888"/>
                <a:ext cx="272" cy="49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88" name="AutoShape 46"/>
              <p:cNvSpPr>
                <a:spLocks noChangeArrowheads="1"/>
              </p:cNvSpPr>
              <p:nvPr/>
            </p:nvSpPr>
            <p:spPr bwMode="auto">
              <a:xfrm>
                <a:off x="2304" y="2115"/>
                <a:ext cx="45" cy="31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9" name="AutoShape 47"/>
              <p:cNvSpPr>
                <a:spLocks noChangeArrowheads="1"/>
              </p:cNvSpPr>
              <p:nvPr/>
            </p:nvSpPr>
            <p:spPr bwMode="auto">
              <a:xfrm>
                <a:off x="2621" y="2115"/>
                <a:ext cx="45" cy="31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90" name="Group 56"/>
              <p:cNvGrpSpPr>
                <a:grpSpLocks/>
              </p:cNvGrpSpPr>
              <p:nvPr/>
            </p:nvGrpSpPr>
            <p:grpSpPr bwMode="auto">
              <a:xfrm>
                <a:off x="2417" y="1933"/>
                <a:ext cx="136" cy="136"/>
                <a:chOff x="2077" y="1933"/>
                <a:chExt cx="136" cy="136"/>
              </a:xfrm>
            </p:grpSpPr>
            <p:sp>
              <p:nvSpPr>
                <p:cNvPr id="491" name="Oval 50"/>
                <p:cNvSpPr>
                  <a:spLocks noChangeArrowheads="1"/>
                </p:cNvSpPr>
                <p:nvPr/>
              </p:nvSpPr>
              <p:spPr bwMode="auto">
                <a:xfrm>
                  <a:off x="2077" y="1933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181818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92" name="Oval 51"/>
                <p:cNvSpPr>
                  <a:spLocks noChangeArrowheads="1"/>
                </p:cNvSpPr>
                <p:nvPr/>
              </p:nvSpPr>
              <p:spPr bwMode="auto">
                <a:xfrm>
                  <a:off x="2100" y="1956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93" name="Oval 52"/>
                <p:cNvSpPr>
                  <a:spLocks noChangeArrowheads="1"/>
                </p:cNvSpPr>
                <p:nvPr/>
              </p:nvSpPr>
              <p:spPr bwMode="auto">
                <a:xfrm>
                  <a:off x="2122" y="1979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CCFF"/>
                    </a:gs>
                    <a:gs pos="100000">
                      <a:srgbClr val="005E7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94" name="Oval 53"/>
                <p:cNvSpPr>
                  <a:spLocks noChangeArrowheads="1"/>
                </p:cNvSpPr>
                <p:nvPr/>
              </p:nvSpPr>
              <p:spPr bwMode="auto">
                <a:xfrm>
                  <a:off x="2146" y="1988"/>
                  <a:ext cx="11" cy="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77" name="グループ化 76"/>
          <p:cNvGrpSpPr/>
          <p:nvPr/>
        </p:nvGrpSpPr>
        <p:grpSpPr>
          <a:xfrm>
            <a:off x="2483096" y="2857297"/>
            <a:ext cx="1152525" cy="1444832"/>
            <a:chOff x="2483096" y="2857297"/>
            <a:chExt cx="1152525" cy="1444832"/>
          </a:xfrm>
        </p:grpSpPr>
        <p:grpSp>
          <p:nvGrpSpPr>
            <p:cNvPr id="111" name="Group 106"/>
            <p:cNvGrpSpPr>
              <a:grpSpLocks/>
            </p:cNvGrpSpPr>
            <p:nvPr/>
          </p:nvGrpSpPr>
          <p:grpSpPr bwMode="auto">
            <a:xfrm>
              <a:off x="2483096" y="2857297"/>
              <a:ext cx="1152525" cy="1439863"/>
              <a:chOff x="1895" y="2115"/>
              <a:chExt cx="726" cy="907"/>
            </a:xfrm>
            <a:solidFill>
              <a:schemeClr val="tx1"/>
            </a:solidFill>
          </p:grpSpPr>
          <p:sp>
            <p:nvSpPr>
              <p:cNvPr id="112" name="AutoShape 66"/>
              <p:cNvSpPr>
                <a:spLocks noChangeArrowheads="1"/>
              </p:cNvSpPr>
              <p:nvPr/>
            </p:nvSpPr>
            <p:spPr bwMode="auto">
              <a:xfrm>
                <a:off x="1895" y="2659"/>
                <a:ext cx="726" cy="363"/>
              </a:xfrm>
              <a:prstGeom prst="can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13" name="Group 91"/>
              <p:cNvGrpSpPr>
                <a:grpSpLocks/>
              </p:cNvGrpSpPr>
              <p:nvPr/>
            </p:nvGrpSpPr>
            <p:grpSpPr bwMode="auto">
              <a:xfrm>
                <a:off x="2530" y="2115"/>
                <a:ext cx="63" cy="635"/>
                <a:chOff x="2304" y="2478"/>
                <a:chExt cx="90" cy="544"/>
              </a:xfrm>
              <a:grpFill/>
            </p:grpSpPr>
            <p:sp>
              <p:nvSpPr>
                <p:cNvPr id="125" name="AutoShape 92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6" name="AutoShape 93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14" name="Oval 94"/>
              <p:cNvSpPr>
                <a:spLocks noChangeArrowheads="1"/>
              </p:cNvSpPr>
              <p:nvPr/>
            </p:nvSpPr>
            <p:spPr bwMode="auto">
              <a:xfrm>
                <a:off x="1941" y="2160"/>
                <a:ext cx="635" cy="635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5" name="AutoShape 95"/>
              <p:cNvSpPr>
                <a:spLocks noChangeArrowheads="1"/>
              </p:cNvSpPr>
              <p:nvPr/>
            </p:nvSpPr>
            <p:spPr bwMode="auto">
              <a:xfrm>
                <a:off x="1941" y="2160"/>
                <a:ext cx="318" cy="635"/>
              </a:xfrm>
              <a:prstGeom prst="moon">
                <a:avLst>
                  <a:gd name="adj" fmla="val 55662"/>
                </a:avLst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6" name="AutoShape 96"/>
              <p:cNvSpPr>
                <a:spLocks noChangeArrowheads="1"/>
              </p:cNvSpPr>
              <p:nvPr/>
            </p:nvSpPr>
            <p:spPr bwMode="auto">
              <a:xfrm flipH="1">
                <a:off x="2258" y="2160"/>
                <a:ext cx="318" cy="635"/>
              </a:xfrm>
              <a:prstGeom prst="moon">
                <a:avLst>
                  <a:gd name="adj" fmla="val 55662"/>
                </a:avLst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7" name="AutoShape 97"/>
              <p:cNvSpPr>
                <a:spLocks noChangeArrowheads="1"/>
              </p:cNvSpPr>
              <p:nvPr/>
            </p:nvSpPr>
            <p:spPr bwMode="auto">
              <a:xfrm rot="-5400000">
                <a:off x="2190" y="2699"/>
                <a:ext cx="136" cy="454"/>
              </a:xfrm>
              <a:prstGeom prst="flowChartOnlineStorage">
                <a:avLst/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18" name="Group 105"/>
              <p:cNvGrpSpPr>
                <a:grpSpLocks/>
              </p:cNvGrpSpPr>
              <p:nvPr/>
            </p:nvGrpSpPr>
            <p:grpSpPr bwMode="auto">
              <a:xfrm>
                <a:off x="2122" y="2296"/>
                <a:ext cx="272" cy="272"/>
                <a:chOff x="1124" y="2387"/>
                <a:chExt cx="545" cy="545"/>
              </a:xfrm>
              <a:grpFill/>
            </p:grpSpPr>
            <p:sp>
              <p:nvSpPr>
                <p:cNvPr id="119" name="Oval 98"/>
                <p:cNvSpPr>
                  <a:spLocks noChangeArrowheads="1"/>
                </p:cNvSpPr>
                <p:nvPr/>
              </p:nvSpPr>
              <p:spPr bwMode="auto">
                <a:xfrm>
                  <a:off x="1124" y="2387"/>
                  <a:ext cx="545" cy="545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120" name="Oval 100"/>
                <p:cNvSpPr>
                  <a:spLocks noChangeArrowheads="1"/>
                </p:cNvSpPr>
                <p:nvPr/>
              </p:nvSpPr>
              <p:spPr bwMode="auto">
                <a:xfrm rot="10800000">
                  <a:off x="1147" y="2411"/>
                  <a:ext cx="499" cy="499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1" name="Oval 101"/>
                <p:cNvSpPr>
                  <a:spLocks noChangeArrowheads="1"/>
                </p:cNvSpPr>
                <p:nvPr/>
              </p:nvSpPr>
              <p:spPr bwMode="auto">
                <a:xfrm>
                  <a:off x="1169" y="2433"/>
                  <a:ext cx="454" cy="454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2" name="Oval 102"/>
                <p:cNvSpPr>
                  <a:spLocks noChangeArrowheads="1"/>
                </p:cNvSpPr>
                <p:nvPr/>
              </p:nvSpPr>
              <p:spPr bwMode="auto">
                <a:xfrm rot="10800000">
                  <a:off x="1192" y="2456"/>
                  <a:ext cx="408" cy="408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3" name="Oval 103"/>
                <p:cNvSpPr>
                  <a:spLocks noChangeArrowheads="1"/>
                </p:cNvSpPr>
                <p:nvPr/>
              </p:nvSpPr>
              <p:spPr bwMode="auto">
                <a:xfrm>
                  <a:off x="1260" y="2524"/>
                  <a:ext cx="272" cy="272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4" name="Oval 104"/>
                <p:cNvSpPr>
                  <a:spLocks noChangeArrowheads="1"/>
                </p:cNvSpPr>
                <p:nvPr/>
              </p:nvSpPr>
              <p:spPr bwMode="auto">
                <a:xfrm>
                  <a:off x="1396" y="2568"/>
                  <a:ext cx="91" cy="91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495" name="Group 106"/>
            <p:cNvGrpSpPr>
              <a:grpSpLocks/>
            </p:cNvGrpSpPr>
            <p:nvPr/>
          </p:nvGrpSpPr>
          <p:grpSpPr bwMode="auto">
            <a:xfrm>
              <a:off x="2483096" y="2862266"/>
              <a:ext cx="1152525" cy="1439863"/>
              <a:chOff x="1895" y="2115"/>
              <a:chExt cx="726" cy="907"/>
            </a:xfrm>
          </p:grpSpPr>
          <p:sp>
            <p:nvSpPr>
              <p:cNvPr id="496" name="AutoShape 66"/>
              <p:cNvSpPr>
                <a:spLocks noChangeArrowheads="1"/>
              </p:cNvSpPr>
              <p:nvPr/>
            </p:nvSpPr>
            <p:spPr bwMode="auto">
              <a:xfrm>
                <a:off x="1895" y="2659"/>
                <a:ext cx="726" cy="363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97" name="Group 91"/>
              <p:cNvGrpSpPr>
                <a:grpSpLocks/>
              </p:cNvGrpSpPr>
              <p:nvPr/>
            </p:nvGrpSpPr>
            <p:grpSpPr bwMode="auto">
              <a:xfrm>
                <a:off x="2530" y="2115"/>
                <a:ext cx="63" cy="635"/>
                <a:chOff x="2304" y="2478"/>
                <a:chExt cx="90" cy="544"/>
              </a:xfrm>
            </p:grpSpPr>
            <p:sp>
              <p:nvSpPr>
                <p:cNvPr id="509" name="AutoShape 92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0" name="AutoShape 93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498" name="Oval 94"/>
              <p:cNvSpPr>
                <a:spLocks noChangeArrowheads="1"/>
              </p:cNvSpPr>
              <p:nvPr/>
            </p:nvSpPr>
            <p:spPr bwMode="auto">
              <a:xfrm>
                <a:off x="1941" y="2160"/>
                <a:ext cx="635" cy="63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9" name="AutoShape 95"/>
              <p:cNvSpPr>
                <a:spLocks noChangeArrowheads="1"/>
              </p:cNvSpPr>
              <p:nvPr/>
            </p:nvSpPr>
            <p:spPr bwMode="auto">
              <a:xfrm>
                <a:off x="1941" y="2160"/>
                <a:ext cx="318" cy="635"/>
              </a:xfrm>
              <a:prstGeom prst="moon">
                <a:avLst>
                  <a:gd name="adj" fmla="val 55662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0" name="AutoShape 96"/>
              <p:cNvSpPr>
                <a:spLocks noChangeArrowheads="1"/>
              </p:cNvSpPr>
              <p:nvPr/>
            </p:nvSpPr>
            <p:spPr bwMode="auto">
              <a:xfrm flipH="1">
                <a:off x="2258" y="2160"/>
                <a:ext cx="318" cy="635"/>
              </a:xfrm>
              <a:prstGeom prst="moon">
                <a:avLst>
                  <a:gd name="adj" fmla="val 55662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1" name="AutoShape 97"/>
              <p:cNvSpPr>
                <a:spLocks noChangeArrowheads="1"/>
              </p:cNvSpPr>
              <p:nvPr/>
            </p:nvSpPr>
            <p:spPr bwMode="auto">
              <a:xfrm rot="-5400000">
                <a:off x="2190" y="2699"/>
                <a:ext cx="136" cy="454"/>
              </a:xfrm>
              <a:prstGeom prst="flowChartOnlineStorag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494949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02" name="Group 105"/>
              <p:cNvGrpSpPr>
                <a:grpSpLocks/>
              </p:cNvGrpSpPr>
              <p:nvPr/>
            </p:nvGrpSpPr>
            <p:grpSpPr bwMode="auto">
              <a:xfrm>
                <a:off x="2122" y="2296"/>
                <a:ext cx="272" cy="272"/>
                <a:chOff x="1124" y="2387"/>
                <a:chExt cx="545" cy="545"/>
              </a:xfrm>
            </p:grpSpPr>
            <p:sp>
              <p:nvSpPr>
                <p:cNvPr id="503" name="Oval 98"/>
                <p:cNvSpPr>
                  <a:spLocks noChangeArrowheads="1"/>
                </p:cNvSpPr>
                <p:nvPr/>
              </p:nvSpPr>
              <p:spPr bwMode="auto">
                <a:xfrm>
                  <a:off x="1124" y="2387"/>
                  <a:ext cx="545" cy="54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>
                        <a:gamma/>
                        <a:tint val="82353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504" name="Oval 100"/>
                <p:cNvSpPr>
                  <a:spLocks noChangeArrowheads="1"/>
                </p:cNvSpPr>
                <p:nvPr/>
              </p:nvSpPr>
              <p:spPr bwMode="auto">
                <a:xfrm rot="10800000">
                  <a:off x="1147" y="2411"/>
                  <a:ext cx="499" cy="4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5" name="Oval 101"/>
                <p:cNvSpPr>
                  <a:spLocks noChangeArrowheads="1"/>
                </p:cNvSpPr>
                <p:nvPr/>
              </p:nvSpPr>
              <p:spPr bwMode="auto">
                <a:xfrm>
                  <a:off x="1169" y="2433"/>
                  <a:ext cx="454" cy="45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6" name="Oval 102"/>
                <p:cNvSpPr>
                  <a:spLocks noChangeArrowheads="1"/>
                </p:cNvSpPr>
                <p:nvPr/>
              </p:nvSpPr>
              <p:spPr bwMode="auto">
                <a:xfrm rot="10800000">
                  <a:off x="1192" y="2456"/>
                  <a:ext cx="408" cy="40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7" name="Oval 103"/>
                <p:cNvSpPr>
                  <a:spLocks noChangeArrowheads="1"/>
                </p:cNvSpPr>
                <p:nvPr/>
              </p:nvSpPr>
              <p:spPr bwMode="auto">
                <a:xfrm>
                  <a:off x="1260" y="252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EA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8" name="Oval 104"/>
                <p:cNvSpPr>
                  <a:spLocks noChangeArrowheads="1"/>
                </p:cNvSpPr>
                <p:nvPr/>
              </p:nvSpPr>
              <p:spPr bwMode="auto">
                <a:xfrm>
                  <a:off x="1396" y="2568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71" name="グループ化 70"/>
          <p:cNvGrpSpPr/>
          <p:nvPr/>
        </p:nvGrpSpPr>
        <p:grpSpPr>
          <a:xfrm>
            <a:off x="6080913" y="3132307"/>
            <a:ext cx="1511300" cy="940007"/>
            <a:chOff x="6080913" y="3132307"/>
            <a:chExt cx="1511300" cy="940007"/>
          </a:xfrm>
        </p:grpSpPr>
        <p:grpSp>
          <p:nvGrpSpPr>
            <p:cNvPr id="127" name="Group 233"/>
            <p:cNvGrpSpPr>
              <a:grpSpLocks/>
            </p:cNvGrpSpPr>
            <p:nvPr/>
          </p:nvGrpSpPr>
          <p:grpSpPr bwMode="auto">
            <a:xfrm>
              <a:off x="6080913" y="3132307"/>
              <a:ext cx="1511300" cy="935038"/>
              <a:chOff x="2349" y="1979"/>
              <a:chExt cx="952" cy="589"/>
            </a:xfrm>
            <a:solidFill>
              <a:schemeClr val="tx1"/>
            </a:solidFill>
          </p:grpSpPr>
          <p:sp>
            <p:nvSpPr>
              <p:cNvPr id="128" name="AutoShape 184"/>
              <p:cNvSpPr>
                <a:spLocks noChangeArrowheads="1"/>
              </p:cNvSpPr>
              <p:nvPr/>
            </p:nvSpPr>
            <p:spPr bwMode="auto">
              <a:xfrm rot="10800000">
                <a:off x="2349" y="1979"/>
                <a:ext cx="952" cy="408"/>
              </a:xfrm>
              <a:prstGeom prst="can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9" name="Oval 189"/>
              <p:cNvSpPr>
                <a:spLocks noChangeArrowheads="1"/>
              </p:cNvSpPr>
              <p:nvPr/>
            </p:nvSpPr>
            <p:spPr bwMode="auto">
              <a:xfrm>
                <a:off x="2440" y="2205"/>
                <a:ext cx="771" cy="22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0" name="Oval 186"/>
              <p:cNvSpPr>
                <a:spLocks noChangeArrowheads="1"/>
              </p:cNvSpPr>
              <p:nvPr/>
            </p:nvSpPr>
            <p:spPr bwMode="auto">
              <a:xfrm>
                <a:off x="2485" y="2251"/>
                <a:ext cx="680" cy="181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1" name="AutoShape 188"/>
              <p:cNvSpPr>
                <a:spLocks noChangeArrowheads="1"/>
              </p:cNvSpPr>
              <p:nvPr/>
            </p:nvSpPr>
            <p:spPr bwMode="auto">
              <a:xfrm rot="10800000">
                <a:off x="2485" y="2115"/>
                <a:ext cx="680" cy="4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2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826" y="10800"/>
                    </a:moveTo>
                    <a:cubicBezTo>
                      <a:pt x="9826" y="10262"/>
                      <a:pt x="10262" y="9826"/>
                      <a:pt x="10800" y="9826"/>
                    </a:cubicBezTo>
                    <a:cubicBezTo>
                      <a:pt x="11337" y="9825"/>
                      <a:pt x="11773" y="10262"/>
                      <a:pt x="11774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9826" y="10800"/>
                    </a:lnTo>
                    <a:close/>
                  </a:path>
                </a:pathLst>
              </a:cu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Oval 190"/>
              <p:cNvSpPr>
                <a:spLocks noChangeArrowheads="1"/>
              </p:cNvSpPr>
              <p:nvPr/>
            </p:nvSpPr>
            <p:spPr bwMode="auto">
              <a:xfrm>
                <a:off x="2757" y="2251"/>
                <a:ext cx="136" cy="31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3" name="Oval 191"/>
              <p:cNvSpPr>
                <a:spLocks noChangeArrowheads="1"/>
              </p:cNvSpPr>
              <p:nvPr/>
            </p:nvSpPr>
            <p:spPr bwMode="auto">
              <a:xfrm>
                <a:off x="2757" y="2341"/>
                <a:ext cx="136" cy="136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4" name="Oval 192"/>
              <p:cNvSpPr>
                <a:spLocks noChangeArrowheads="1"/>
              </p:cNvSpPr>
              <p:nvPr/>
            </p:nvSpPr>
            <p:spPr bwMode="auto">
              <a:xfrm>
                <a:off x="2802" y="2387"/>
                <a:ext cx="46" cy="46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511" name="Group 233"/>
            <p:cNvGrpSpPr>
              <a:grpSpLocks/>
            </p:cNvGrpSpPr>
            <p:nvPr/>
          </p:nvGrpSpPr>
          <p:grpSpPr bwMode="auto">
            <a:xfrm>
              <a:off x="6080913" y="3137276"/>
              <a:ext cx="1511300" cy="935038"/>
              <a:chOff x="2349" y="1979"/>
              <a:chExt cx="952" cy="589"/>
            </a:xfrm>
          </p:grpSpPr>
          <p:sp>
            <p:nvSpPr>
              <p:cNvPr id="512" name="AutoShape 184"/>
              <p:cNvSpPr>
                <a:spLocks noChangeArrowheads="1"/>
              </p:cNvSpPr>
              <p:nvPr/>
            </p:nvSpPr>
            <p:spPr bwMode="auto">
              <a:xfrm rot="10800000">
                <a:off x="2349" y="1979"/>
                <a:ext cx="952" cy="40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3" name="Oval 189"/>
              <p:cNvSpPr>
                <a:spLocks noChangeArrowheads="1"/>
              </p:cNvSpPr>
              <p:nvPr/>
            </p:nvSpPr>
            <p:spPr bwMode="auto">
              <a:xfrm>
                <a:off x="2440" y="2205"/>
                <a:ext cx="771" cy="227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4" name="Oval 186"/>
              <p:cNvSpPr>
                <a:spLocks noChangeArrowheads="1"/>
              </p:cNvSpPr>
              <p:nvPr/>
            </p:nvSpPr>
            <p:spPr bwMode="auto">
              <a:xfrm>
                <a:off x="2485" y="2251"/>
                <a:ext cx="680" cy="181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5" name="AutoShape 188"/>
              <p:cNvSpPr>
                <a:spLocks noChangeArrowheads="1"/>
              </p:cNvSpPr>
              <p:nvPr/>
            </p:nvSpPr>
            <p:spPr bwMode="auto">
              <a:xfrm rot="10800000">
                <a:off x="2485" y="2115"/>
                <a:ext cx="680" cy="4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2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826" y="10800"/>
                    </a:moveTo>
                    <a:cubicBezTo>
                      <a:pt x="9826" y="10262"/>
                      <a:pt x="10262" y="9826"/>
                      <a:pt x="10800" y="9826"/>
                    </a:cubicBezTo>
                    <a:cubicBezTo>
                      <a:pt x="11337" y="9825"/>
                      <a:pt x="11773" y="10262"/>
                      <a:pt x="11774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9826" y="1080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" name="Oval 190"/>
              <p:cNvSpPr>
                <a:spLocks noChangeArrowheads="1"/>
              </p:cNvSpPr>
              <p:nvPr/>
            </p:nvSpPr>
            <p:spPr bwMode="auto">
              <a:xfrm>
                <a:off x="2757" y="2251"/>
                <a:ext cx="136" cy="31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7" name="Oval 191"/>
              <p:cNvSpPr>
                <a:spLocks noChangeArrowheads="1"/>
              </p:cNvSpPr>
              <p:nvPr/>
            </p:nvSpPr>
            <p:spPr bwMode="auto">
              <a:xfrm>
                <a:off x="2757" y="2341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8" name="Oval 192"/>
              <p:cNvSpPr>
                <a:spLocks noChangeArrowheads="1"/>
              </p:cNvSpPr>
              <p:nvPr/>
            </p:nvSpPr>
            <p:spPr bwMode="auto">
              <a:xfrm>
                <a:off x="2802" y="2387"/>
                <a:ext cx="46" cy="46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68" name="グループ化 67"/>
          <p:cNvGrpSpPr/>
          <p:nvPr/>
        </p:nvGrpSpPr>
        <p:grpSpPr>
          <a:xfrm>
            <a:off x="8298509" y="2839083"/>
            <a:ext cx="792163" cy="1516269"/>
            <a:chOff x="8298509" y="2839083"/>
            <a:chExt cx="792163" cy="1516269"/>
          </a:xfrm>
        </p:grpSpPr>
        <p:grpSp>
          <p:nvGrpSpPr>
            <p:cNvPr id="135" name="Group 232"/>
            <p:cNvGrpSpPr>
              <a:grpSpLocks/>
            </p:cNvGrpSpPr>
            <p:nvPr/>
          </p:nvGrpSpPr>
          <p:grpSpPr bwMode="auto">
            <a:xfrm>
              <a:off x="8298509" y="2839083"/>
              <a:ext cx="792163" cy="1511300"/>
              <a:chOff x="1805" y="2523"/>
              <a:chExt cx="499" cy="952"/>
            </a:xfrm>
            <a:solidFill>
              <a:schemeClr val="tx1"/>
            </a:solidFill>
          </p:grpSpPr>
          <p:sp>
            <p:nvSpPr>
              <p:cNvPr id="136" name="Oval 228"/>
              <p:cNvSpPr>
                <a:spLocks noChangeArrowheads="1"/>
              </p:cNvSpPr>
              <p:nvPr/>
            </p:nvSpPr>
            <p:spPr bwMode="auto">
              <a:xfrm>
                <a:off x="1805" y="3385"/>
                <a:ext cx="499" cy="90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7" name="Rectangle 227"/>
              <p:cNvSpPr>
                <a:spLocks noChangeArrowheads="1"/>
              </p:cNvSpPr>
              <p:nvPr/>
            </p:nvSpPr>
            <p:spPr bwMode="auto">
              <a:xfrm>
                <a:off x="2031" y="3294"/>
                <a:ext cx="46" cy="136"/>
              </a:xfrm>
              <a:prstGeom prst="rect">
                <a:avLst/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38" name="Group 196"/>
              <p:cNvGrpSpPr>
                <a:grpSpLocks/>
              </p:cNvGrpSpPr>
              <p:nvPr/>
            </p:nvGrpSpPr>
            <p:grpSpPr bwMode="auto">
              <a:xfrm>
                <a:off x="2213" y="2523"/>
                <a:ext cx="45" cy="453"/>
                <a:chOff x="2304" y="2478"/>
                <a:chExt cx="90" cy="544"/>
              </a:xfrm>
              <a:grpFill/>
            </p:grpSpPr>
            <p:sp>
              <p:nvSpPr>
                <p:cNvPr id="148" name="AutoShape 197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9" name="AutoShape 198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39" name="AutoShape 210"/>
              <p:cNvSpPr>
                <a:spLocks noChangeArrowheads="1"/>
              </p:cNvSpPr>
              <p:nvPr/>
            </p:nvSpPr>
            <p:spPr bwMode="auto">
              <a:xfrm>
                <a:off x="1805" y="2840"/>
                <a:ext cx="499" cy="499"/>
              </a:xfrm>
              <a:prstGeom prst="roundRect">
                <a:avLst>
                  <a:gd name="adj" fmla="val 1666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40" name="Group 220"/>
              <p:cNvGrpSpPr>
                <a:grpSpLocks/>
              </p:cNvGrpSpPr>
              <p:nvPr/>
            </p:nvGrpSpPr>
            <p:grpSpPr bwMode="auto">
              <a:xfrm>
                <a:off x="1941" y="2931"/>
                <a:ext cx="226" cy="226"/>
                <a:chOff x="1124" y="2387"/>
                <a:chExt cx="545" cy="545"/>
              </a:xfrm>
              <a:grpFill/>
            </p:grpSpPr>
            <p:sp>
              <p:nvSpPr>
                <p:cNvPr id="142" name="Oval 221"/>
                <p:cNvSpPr>
                  <a:spLocks noChangeArrowheads="1"/>
                </p:cNvSpPr>
                <p:nvPr/>
              </p:nvSpPr>
              <p:spPr bwMode="auto">
                <a:xfrm>
                  <a:off x="1124" y="2387"/>
                  <a:ext cx="545" cy="545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143" name="Oval 222"/>
                <p:cNvSpPr>
                  <a:spLocks noChangeArrowheads="1"/>
                </p:cNvSpPr>
                <p:nvPr/>
              </p:nvSpPr>
              <p:spPr bwMode="auto">
                <a:xfrm rot="10800000">
                  <a:off x="1147" y="2411"/>
                  <a:ext cx="499" cy="499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4" name="Oval 223"/>
                <p:cNvSpPr>
                  <a:spLocks noChangeArrowheads="1"/>
                </p:cNvSpPr>
                <p:nvPr/>
              </p:nvSpPr>
              <p:spPr bwMode="auto">
                <a:xfrm>
                  <a:off x="1169" y="2433"/>
                  <a:ext cx="454" cy="454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5" name="Oval 224"/>
                <p:cNvSpPr>
                  <a:spLocks noChangeArrowheads="1"/>
                </p:cNvSpPr>
                <p:nvPr/>
              </p:nvSpPr>
              <p:spPr bwMode="auto">
                <a:xfrm rot="10800000">
                  <a:off x="1192" y="2456"/>
                  <a:ext cx="408" cy="408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6" name="Oval 225"/>
                <p:cNvSpPr>
                  <a:spLocks noChangeArrowheads="1"/>
                </p:cNvSpPr>
                <p:nvPr/>
              </p:nvSpPr>
              <p:spPr bwMode="auto">
                <a:xfrm>
                  <a:off x="1260" y="2524"/>
                  <a:ext cx="272" cy="272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7" name="Oval 226"/>
                <p:cNvSpPr>
                  <a:spLocks noChangeArrowheads="1"/>
                </p:cNvSpPr>
                <p:nvPr/>
              </p:nvSpPr>
              <p:spPr bwMode="auto">
                <a:xfrm>
                  <a:off x="1396" y="2568"/>
                  <a:ext cx="91" cy="91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41" name="Oval 229"/>
              <p:cNvSpPr>
                <a:spLocks noChangeArrowheads="1"/>
              </p:cNvSpPr>
              <p:nvPr/>
            </p:nvSpPr>
            <p:spPr bwMode="auto">
              <a:xfrm>
                <a:off x="2031" y="3421"/>
                <a:ext cx="46" cy="15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519" name="Group 232"/>
            <p:cNvGrpSpPr>
              <a:grpSpLocks/>
            </p:cNvGrpSpPr>
            <p:nvPr/>
          </p:nvGrpSpPr>
          <p:grpSpPr bwMode="auto">
            <a:xfrm>
              <a:off x="8298509" y="2844052"/>
              <a:ext cx="792163" cy="1511300"/>
              <a:chOff x="1805" y="2523"/>
              <a:chExt cx="499" cy="952"/>
            </a:xfrm>
          </p:grpSpPr>
          <p:sp>
            <p:nvSpPr>
              <p:cNvPr id="520" name="Oval 228"/>
              <p:cNvSpPr>
                <a:spLocks noChangeArrowheads="1"/>
              </p:cNvSpPr>
              <p:nvPr/>
            </p:nvSpPr>
            <p:spPr bwMode="auto">
              <a:xfrm>
                <a:off x="1805" y="3385"/>
                <a:ext cx="499" cy="90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59595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1" name="Rectangle 227"/>
              <p:cNvSpPr>
                <a:spLocks noChangeArrowheads="1"/>
              </p:cNvSpPr>
              <p:nvPr/>
            </p:nvSpPr>
            <p:spPr bwMode="auto">
              <a:xfrm>
                <a:off x="2031" y="3294"/>
                <a:ext cx="46" cy="136"/>
              </a:xfrm>
              <a:prstGeom prst="rect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22" name="Group 196"/>
              <p:cNvGrpSpPr>
                <a:grpSpLocks/>
              </p:cNvGrpSpPr>
              <p:nvPr/>
            </p:nvGrpSpPr>
            <p:grpSpPr bwMode="auto">
              <a:xfrm>
                <a:off x="2213" y="2523"/>
                <a:ext cx="45" cy="453"/>
                <a:chOff x="2304" y="2478"/>
                <a:chExt cx="90" cy="544"/>
              </a:xfrm>
            </p:grpSpPr>
            <p:sp>
              <p:nvSpPr>
                <p:cNvPr id="532" name="AutoShape 197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33" name="AutoShape 198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523" name="AutoShape 210"/>
              <p:cNvSpPr>
                <a:spLocks noChangeArrowheads="1"/>
              </p:cNvSpPr>
              <p:nvPr/>
            </p:nvSpPr>
            <p:spPr bwMode="auto">
              <a:xfrm>
                <a:off x="1805" y="2840"/>
                <a:ext cx="499" cy="49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24" name="Group 220"/>
              <p:cNvGrpSpPr>
                <a:grpSpLocks/>
              </p:cNvGrpSpPr>
              <p:nvPr/>
            </p:nvGrpSpPr>
            <p:grpSpPr bwMode="auto">
              <a:xfrm>
                <a:off x="1941" y="2931"/>
                <a:ext cx="226" cy="226"/>
                <a:chOff x="1124" y="2387"/>
                <a:chExt cx="545" cy="545"/>
              </a:xfrm>
            </p:grpSpPr>
            <p:sp>
              <p:nvSpPr>
                <p:cNvPr id="526" name="Oval 221"/>
                <p:cNvSpPr>
                  <a:spLocks noChangeArrowheads="1"/>
                </p:cNvSpPr>
                <p:nvPr/>
              </p:nvSpPr>
              <p:spPr bwMode="auto">
                <a:xfrm>
                  <a:off x="1124" y="2387"/>
                  <a:ext cx="545" cy="54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>
                        <a:gamma/>
                        <a:tint val="82353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527" name="Oval 222"/>
                <p:cNvSpPr>
                  <a:spLocks noChangeArrowheads="1"/>
                </p:cNvSpPr>
                <p:nvPr/>
              </p:nvSpPr>
              <p:spPr bwMode="auto">
                <a:xfrm rot="10800000">
                  <a:off x="1147" y="2411"/>
                  <a:ext cx="499" cy="4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28" name="Oval 223"/>
                <p:cNvSpPr>
                  <a:spLocks noChangeArrowheads="1"/>
                </p:cNvSpPr>
                <p:nvPr/>
              </p:nvSpPr>
              <p:spPr bwMode="auto">
                <a:xfrm>
                  <a:off x="1169" y="2433"/>
                  <a:ext cx="454" cy="45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29" name="Oval 224"/>
                <p:cNvSpPr>
                  <a:spLocks noChangeArrowheads="1"/>
                </p:cNvSpPr>
                <p:nvPr/>
              </p:nvSpPr>
              <p:spPr bwMode="auto">
                <a:xfrm rot="10800000">
                  <a:off x="1192" y="2456"/>
                  <a:ext cx="408" cy="40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30" name="Oval 225"/>
                <p:cNvSpPr>
                  <a:spLocks noChangeArrowheads="1"/>
                </p:cNvSpPr>
                <p:nvPr/>
              </p:nvSpPr>
              <p:spPr bwMode="auto">
                <a:xfrm>
                  <a:off x="1260" y="252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EA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31" name="Oval 226"/>
                <p:cNvSpPr>
                  <a:spLocks noChangeArrowheads="1"/>
                </p:cNvSpPr>
                <p:nvPr/>
              </p:nvSpPr>
              <p:spPr bwMode="auto">
                <a:xfrm>
                  <a:off x="1396" y="2568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525" name="Oval 229"/>
              <p:cNvSpPr>
                <a:spLocks noChangeArrowheads="1"/>
              </p:cNvSpPr>
              <p:nvPr/>
            </p:nvSpPr>
            <p:spPr bwMode="auto">
              <a:xfrm>
                <a:off x="2031" y="3421"/>
                <a:ext cx="46" cy="15"/>
              </a:xfrm>
              <a:prstGeom prst="ellipse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79" name="グループ化 78"/>
          <p:cNvGrpSpPr/>
          <p:nvPr/>
        </p:nvGrpSpPr>
        <p:grpSpPr>
          <a:xfrm>
            <a:off x="821144" y="4800673"/>
            <a:ext cx="804274" cy="1373832"/>
            <a:chOff x="821144" y="4800673"/>
            <a:chExt cx="804274" cy="1373832"/>
          </a:xfrm>
        </p:grpSpPr>
        <p:grpSp>
          <p:nvGrpSpPr>
            <p:cNvPr id="150" name="Group 15"/>
            <p:cNvGrpSpPr>
              <a:grpSpLocks/>
            </p:cNvGrpSpPr>
            <p:nvPr/>
          </p:nvGrpSpPr>
          <p:grpSpPr bwMode="auto">
            <a:xfrm>
              <a:off x="821144" y="4800673"/>
              <a:ext cx="804274" cy="1368863"/>
              <a:chOff x="1669" y="2432"/>
              <a:chExt cx="453" cy="771"/>
            </a:xfrm>
            <a:solidFill>
              <a:schemeClr val="tx1"/>
            </a:solidFill>
          </p:grpSpPr>
          <p:sp>
            <p:nvSpPr>
              <p:cNvPr id="151" name="Oval 13"/>
              <p:cNvSpPr>
                <a:spLocks noChangeArrowheads="1"/>
              </p:cNvSpPr>
              <p:nvPr/>
            </p:nvSpPr>
            <p:spPr bwMode="auto">
              <a:xfrm>
                <a:off x="1669" y="2976"/>
                <a:ext cx="453" cy="22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2" name="Rectangle 14"/>
              <p:cNvSpPr>
                <a:spLocks noChangeArrowheads="1"/>
              </p:cNvSpPr>
              <p:nvPr/>
            </p:nvSpPr>
            <p:spPr bwMode="auto">
              <a:xfrm>
                <a:off x="1669" y="2997"/>
                <a:ext cx="453" cy="91"/>
              </a:xfrm>
              <a:prstGeom prst="rect">
                <a:avLst/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3" name="Oval 8"/>
              <p:cNvSpPr>
                <a:spLocks noChangeArrowheads="1"/>
              </p:cNvSpPr>
              <p:nvPr/>
            </p:nvSpPr>
            <p:spPr bwMode="auto">
              <a:xfrm>
                <a:off x="1669" y="2886"/>
                <a:ext cx="453" cy="22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4" name="Oval 9"/>
              <p:cNvSpPr>
                <a:spLocks noChangeArrowheads="1"/>
              </p:cNvSpPr>
              <p:nvPr/>
            </p:nvSpPr>
            <p:spPr bwMode="auto">
              <a:xfrm>
                <a:off x="1776" y="2940"/>
                <a:ext cx="238" cy="118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5" name="AutoShape 3"/>
              <p:cNvSpPr>
                <a:spLocks noChangeArrowheads="1"/>
              </p:cNvSpPr>
              <p:nvPr/>
            </p:nvSpPr>
            <p:spPr bwMode="auto">
              <a:xfrm>
                <a:off x="1714" y="2432"/>
                <a:ext cx="363" cy="590"/>
              </a:xfrm>
              <a:prstGeom prst="roundRect">
                <a:avLst>
                  <a:gd name="adj" fmla="val 50000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6" name="AutoShape 7"/>
              <p:cNvSpPr>
                <a:spLocks noChangeArrowheads="1"/>
              </p:cNvSpPr>
              <p:nvPr/>
            </p:nvSpPr>
            <p:spPr bwMode="auto">
              <a:xfrm>
                <a:off x="1781" y="2444"/>
                <a:ext cx="148" cy="574"/>
              </a:xfrm>
              <a:prstGeom prst="roundRect">
                <a:avLst>
                  <a:gd name="adj" fmla="val 50000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7" name="Oval 4"/>
              <p:cNvSpPr>
                <a:spLocks noChangeArrowheads="1"/>
              </p:cNvSpPr>
              <p:nvPr/>
            </p:nvSpPr>
            <p:spPr bwMode="auto">
              <a:xfrm>
                <a:off x="1759" y="2523"/>
                <a:ext cx="182" cy="182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8" name="Oval 5"/>
              <p:cNvSpPr>
                <a:spLocks noChangeArrowheads="1"/>
              </p:cNvSpPr>
              <p:nvPr/>
            </p:nvSpPr>
            <p:spPr bwMode="auto">
              <a:xfrm>
                <a:off x="1775" y="2543"/>
                <a:ext cx="136" cy="136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9" name="Oval 6"/>
              <p:cNvSpPr>
                <a:spLocks noChangeArrowheads="1"/>
              </p:cNvSpPr>
              <p:nvPr/>
            </p:nvSpPr>
            <p:spPr bwMode="auto">
              <a:xfrm>
                <a:off x="1833" y="2553"/>
                <a:ext cx="44" cy="44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60" name="Group 12"/>
              <p:cNvGrpSpPr>
                <a:grpSpLocks/>
              </p:cNvGrpSpPr>
              <p:nvPr/>
            </p:nvGrpSpPr>
            <p:grpSpPr bwMode="auto">
              <a:xfrm>
                <a:off x="2077" y="2523"/>
                <a:ext cx="45" cy="454"/>
                <a:chOff x="2304" y="2478"/>
                <a:chExt cx="90" cy="544"/>
              </a:xfrm>
              <a:grpFill/>
            </p:grpSpPr>
            <p:sp>
              <p:nvSpPr>
                <p:cNvPr id="161" name="AutoShape 10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62" name="AutoShape 11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534" name="Group 15"/>
            <p:cNvGrpSpPr>
              <a:grpSpLocks/>
            </p:cNvGrpSpPr>
            <p:nvPr/>
          </p:nvGrpSpPr>
          <p:grpSpPr bwMode="auto">
            <a:xfrm>
              <a:off x="821144" y="4805642"/>
              <a:ext cx="804274" cy="1368863"/>
              <a:chOff x="1669" y="2432"/>
              <a:chExt cx="453" cy="771"/>
            </a:xfrm>
          </p:grpSpPr>
          <p:sp>
            <p:nvSpPr>
              <p:cNvPr id="535" name="Oval 13"/>
              <p:cNvSpPr>
                <a:spLocks noChangeArrowheads="1"/>
              </p:cNvSpPr>
              <p:nvPr/>
            </p:nvSpPr>
            <p:spPr bwMode="auto">
              <a:xfrm>
                <a:off x="1669" y="2976"/>
                <a:ext cx="453" cy="227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6" name="Rectangle 14"/>
              <p:cNvSpPr>
                <a:spLocks noChangeArrowheads="1"/>
              </p:cNvSpPr>
              <p:nvPr/>
            </p:nvSpPr>
            <p:spPr bwMode="auto">
              <a:xfrm>
                <a:off x="1669" y="2997"/>
                <a:ext cx="453" cy="91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7" name="Oval 8"/>
              <p:cNvSpPr>
                <a:spLocks noChangeArrowheads="1"/>
              </p:cNvSpPr>
              <p:nvPr/>
            </p:nvSpPr>
            <p:spPr bwMode="auto">
              <a:xfrm>
                <a:off x="1669" y="2886"/>
                <a:ext cx="453" cy="227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8" name="Oval 9"/>
              <p:cNvSpPr>
                <a:spLocks noChangeArrowheads="1"/>
              </p:cNvSpPr>
              <p:nvPr/>
            </p:nvSpPr>
            <p:spPr bwMode="auto">
              <a:xfrm>
                <a:off x="1776" y="2940"/>
                <a:ext cx="238" cy="11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9" name="AutoShape 3"/>
              <p:cNvSpPr>
                <a:spLocks noChangeArrowheads="1"/>
              </p:cNvSpPr>
              <p:nvPr/>
            </p:nvSpPr>
            <p:spPr bwMode="auto">
              <a:xfrm>
                <a:off x="1714" y="2432"/>
                <a:ext cx="363" cy="59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0" name="AutoShape 7"/>
              <p:cNvSpPr>
                <a:spLocks noChangeArrowheads="1"/>
              </p:cNvSpPr>
              <p:nvPr/>
            </p:nvSpPr>
            <p:spPr bwMode="auto">
              <a:xfrm>
                <a:off x="1781" y="2444"/>
                <a:ext cx="148" cy="574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1" name="Oval 4"/>
              <p:cNvSpPr>
                <a:spLocks noChangeArrowheads="1"/>
              </p:cNvSpPr>
              <p:nvPr/>
            </p:nvSpPr>
            <p:spPr bwMode="auto">
              <a:xfrm>
                <a:off x="1759" y="2523"/>
                <a:ext cx="182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2" name="Oval 5"/>
              <p:cNvSpPr>
                <a:spLocks noChangeArrowheads="1"/>
              </p:cNvSpPr>
              <p:nvPr/>
            </p:nvSpPr>
            <p:spPr bwMode="auto">
              <a:xfrm>
                <a:off x="1775" y="2543"/>
                <a:ext cx="136" cy="136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3" name="Oval 6"/>
              <p:cNvSpPr>
                <a:spLocks noChangeArrowheads="1"/>
              </p:cNvSpPr>
              <p:nvPr/>
            </p:nvSpPr>
            <p:spPr bwMode="auto">
              <a:xfrm>
                <a:off x="1833" y="2553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44" name="Group 12"/>
              <p:cNvGrpSpPr>
                <a:grpSpLocks/>
              </p:cNvGrpSpPr>
              <p:nvPr/>
            </p:nvGrpSpPr>
            <p:grpSpPr bwMode="auto">
              <a:xfrm>
                <a:off x="2077" y="2523"/>
                <a:ext cx="45" cy="454"/>
                <a:chOff x="2304" y="2478"/>
                <a:chExt cx="90" cy="544"/>
              </a:xfrm>
            </p:grpSpPr>
            <p:sp>
              <p:nvSpPr>
                <p:cNvPr id="545" name="AutoShape 10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46" name="AutoShape 11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73" name="グループ化 72"/>
          <p:cNvGrpSpPr/>
          <p:nvPr/>
        </p:nvGrpSpPr>
        <p:grpSpPr>
          <a:xfrm>
            <a:off x="4371643" y="4808131"/>
            <a:ext cx="1260140" cy="1445697"/>
            <a:chOff x="4371643" y="4808131"/>
            <a:chExt cx="1260140" cy="1445697"/>
          </a:xfrm>
        </p:grpSpPr>
        <p:grpSp>
          <p:nvGrpSpPr>
            <p:cNvPr id="163" name="Group 57"/>
            <p:cNvGrpSpPr>
              <a:grpSpLocks/>
            </p:cNvGrpSpPr>
            <p:nvPr/>
          </p:nvGrpSpPr>
          <p:grpSpPr bwMode="auto">
            <a:xfrm>
              <a:off x="4371643" y="4808131"/>
              <a:ext cx="1260140" cy="1440728"/>
              <a:chOff x="2167" y="1888"/>
              <a:chExt cx="635" cy="726"/>
            </a:xfrm>
            <a:solidFill>
              <a:schemeClr val="tx1"/>
            </a:solidFill>
          </p:grpSpPr>
          <p:sp>
            <p:nvSpPr>
              <p:cNvPr id="164" name="Oval 49"/>
              <p:cNvSpPr>
                <a:spLocks noChangeArrowheads="1"/>
              </p:cNvSpPr>
              <p:nvPr/>
            </p:nvSpPr>
            <p:spPr bwMode="auto">
              <a:xfrm rot="10800000">
                <a:off x="2167" y="2296"/>
                <a:ext cx="635" cy="318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5" name="Oval 44"/>
              <p:cNvSpPr>
                <a:spLocks noChangeArrowheads="1"/>
              </p:cNvSpPr>
              <p:nvPr/>
            </p:nvSpPr>
            <p:spPr bwMode="auto">
              <a:xfrm rot="10800000">
                <a:off x="2167" y="2296"/>
                <a:ext cx="635" cy="300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6" name="Oval 48"/>
              <p:cNvSpPr>
                <a:spLocks noChangeArrowheads="1"/>
              </p:cNvSpPr>
              <p:nvPr/>
            </p:nvSpPr>
            <p:spPr bwMode="auto">
              <a:xfrm>
                <a:off x="2258" y="2341"/>
                <a:ext cx="454" cy="13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7" name="AutoShape 45"/>
              <p:cNvSpPr>
                <a:spLocks noChangeArrowheads="1"/>
              </p:cNvSpPr>
              <p:nvPr/>
            </p:nvSpPr>
            <p:spPr bwMode="auto">
              <a:xfrm>
                <a:off x="2349" y="1888"/>
                <a:ext cx="272" cy="499"/>
              </a:xfrm>
              <a:prstGeom prst="roundRect">
                <a:avLst>
                  <a:gd name="adj" fmla="val 1666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68" name="AutoShape 46"/>
              <p:cNvSpPr>
                <a:spLocks noChangeArrowheads="1"/>
              </p:cNvSpPr>
              <p:nvPr/>
            </p:nvSpPr>
            <p:spPr bwMode="auto">
              <a:xfrm>
                <a:off x="2304" y="2115"/>
                <a:ext cx="45" cy="317"/>
              </a:xfrm>
              <a:prstGeom prst="roundRect">
                <a:avLst>
                  <a:gd name="adj" fmla="val 1666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9" name="AutoShape 47"/>
              <p:cNvSpPr>
                <a:spLocks noChangeArrowheads="1"/>
              </p:cNvSpPr>
              <p:nvPr/>
            </p:nvSpPr>
            <p:spPr bwMode="auto">
              <a:xfrm>
                <a:off x="2621" y="2115"/>
                <a:ext cx="45" cy="317"/>
              </a:xfrm>
              <a:prstGeom prst="roundRect">
                <a:avLst>
                  <a:gd name="adj" fmla="val 1666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70" name="Group 56"/>
              <p:cNvGrpSpPr>
                <a:grpSpLocks/>
              </p:cNvGrpSpPr>
              <p:nvPr/>
            </p:nvGrpSpPr>
            <p:grpSpPr bwMode="auto">
              <a:xfrm>
                <a:off x="2417" y="1933"/>
                <a:ext cx="136" cy="136"/>
                <a:chOff x="2077" y="1933"/>
                <a:chExt cx="136" cy="136"/>
              </a:xfrm>
              <a:grpFill/>
            </p:grpSpPr>
            <p:sp>
              <p:nvSpPr>
                <p:cNvPr id="171" name="Oval 50"/>
                <p:cNvSpPr>
                  <a:spLocks noChangeArrowheads="1"/>
                </p:cNvSpPr>
                <p:nvPr/>
              </p:nvSpPr>
              <p:spPr bwMode="auto">
                <a:xfrm>
                  <a:off x="2077" y="1933"/>
                  <a:ext cx="136" cy="136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72" name="Oval 51"/>
                <p:cNvSpPr>
                  <a:spLocks noChangeArrowheads="1"/>
                </p:cNvSpPr>
                <p:nvPr/>
              </p:nvSpPr>
              <p:spPr bwMode="auto">
                <a:xfrm>
                  <a:off x="2100" y="1956"/>
                  <a:ext cx="90" cy="90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173" name="Oval 52"/>
                <p:cNvSpPr>
                  <a:spLocks noChangeArrowheads="1"/>
                </p:cNvSpPr>
                <p:nvPr/>
              </p:nvSpPr>
              <p:spPr bwMode="auto">
                <a:xfrm>
                  <a:off x="2122" y="1979"/>
                  <a:ext cx="45" cy="45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74" name="Oval 53"/>
                <p:cNvSpPr>
                  <a:spLocks noChangeArrowheads="1"/>
                </p:cNvSpPr>
                <p:nvPr/>
              </p:nvSpPr>
              <p:spPr bwMode="auto">
                <a:xfrm>
                  <a:off x="2146" y="1988"/>
                  <a:ext cx="11" cy="11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547" name="Group 57"/>
            <p:cNvGrpSpPr>
              <a:grpSpLocks/>
            </p:cNvGrpSpPr>
            <p:nvPr/>
          </p:nvGrpSpPr>
          <p:grpSpPr bwMode="auto">
            <a:xfrm>
              <a:off x="4371643" y="4813100"/>
              <a:ext cx="1260140" cy="1440728"/>
              <a:chOff x="2167" y="1888"/>
              <a:chExt cx="635" cy="726"/>
            </a:xfrm>
          </p:grpSpPr>
          <p:sp>
            <p:nvSpPr>
              <p:cNvPr id="548" name="Oval 49"/>
              <p:cNvSpPr>
                <a:spLocks noChangeArrowheads="1"/>
              </p:cNvSpPr>
              <p:nvPr/>
            </p:nvSpPr>
            <p:spPr bwMode="auto">
              <a:xfrm rot="10800000">
                <a:off x="2167" y="2296"/>
                <a:ext cx="635" cy="31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9" name="Oval 44"/>
              <p:cNvSpPr>
                <a:spLocks noChangeArrowheads="1"/>
              </p:cNvSpPr>
              <p:nvPr/>
            </p:nvSpPr>
            <p:spPr bwMode="auto">
              <a:xfrm rot="10800000">
                <a:off x="2167" y="2296"/>
                <a:ext cx="635" cy="300"/>
              </a:xfrm>
              <a:prstGeom prst="ellipse">
                <a:avLst/>
              </a:prstGeom>
              <a:gradFill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0" name="Oval 48"/>
              <p:cNvSpPr>
                <a:spLocks noChangeArrowheads="1"/>
              </p:cNvSpPr>
              <p:nvPr/>
            </p:nvSpPr>
            <p:spPr bwMode="auto">
              <a:xfrm>
                <a:off x="2258" y="2341"/>
                <a:ext cx="454" cy="137"/>
              </a:xfrm>
              <a:prstGeom prst="ellipse">
                <a:avLst/>
              </a:prstGeom>
              <a:gradFill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1" name="AutoShape 45"/>
              <p:cNvSpPr>
                <a:spLocks noChangeArrowheads="1"/>
              </p:cNvSpPr>
              <p:nvPr/>
            </p:nvSpPr>
            <p:spPr bwMode="auto">
              <a:xfrm>
                <a:off x="2349" y="1888"/>
                <a:ext cx="272" cy="49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552" name="AutoShape 46"/>
              <p:cNvSpPr>
                <a:spLocks noChangeArrowheads="1"/>
              </p:cNvSpPr>
              <p:nvPr/>
            </p:nvSpPr>
            <p:spPr bwMode="auto">
              <a:xfrm>
                <a:off x="2304" y="2115"/>
                <a:ext cx="45" cy="31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3" name="AutoShape 47"/>
              <p:cNvSpPr>
                <a:spLocks noChangeArrowheads="1"/>
              </p:cNvSpPr>
              <p:nvPr/>
            </p:nvSpPr>
            <p:spPr bwMode="auto">
              <a:xfrm>
                <a:off x="2621" y="2115"/>
                <a:ext cx="45" cy="31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54" name="Group 56"/>
              <p:cNvGrpSpPr>
                <a:grpSpLocks/>
              </p:cNvGrpSpPr>
              <p:nvPr/>
            </p:nvGrpSpPr>
            <p:grpSpPr bwMode="auto">
              <a:xfrm>
                <a:off x="2417" y="1933"/>
                <a:ext cx="136" cy="136"/>
                <a:chOff x="2077" y="1933"/>
                <a:chExt cx="136" cy="136"/>
              </a:xfrm>
            </p:grpSpPr>
            <p:sp>
              <p:nvSpPr>
                <p:cNvPr id="555" name="Oval 50"/>
                <p:cNvSpPr>
                  <a:spLocks noChangeArrowheads="1"/>
                </p:cNvSpPr>
                <p:nvPr/>
              </p:nvSpPr>
              <p:spPr bwMode="auto">
                <a:xfrm>
                  <a:off x="2077" y="1933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181818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56" name="Oval 51"/>
                <p:cNvSpPr>
                  <a:spLocks noChangeArrowheads="1"/>
                </p:cNvSpPr>
                <p:nvPr/>
              </p:nvSpPr>
              <p:spPr bwMode="auto">
                <a:xfrm>
                  <a:off x="2100" y="1956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557" name="Oval 52"/>
                <p:cNvSpPr>
                  <a:spLocks noChangeArrowheads="1"/>
                </p:cNvSpPr>
                <p:nvPr/>
              </p:nvSpPr>
              <p:spPr bwMode="auto">
                <a:xfrm>
                  <a:off x="2122" y="1979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CCFF"/>
                    </a:gs>
                    <a:gs pos="100000">
                      <a:srgbClr val="005E7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58" name="Oval 53"/>
                <p:cNvSpPr>
                  <a:spLocks noChangeArrowheads="1"/>
                </p:cNvSpPr>
                <p:nvPr/>
              </p:nvSpPr>
              <p:spPr bwMode="auto">
                <a:xfrm>
                  <a:off x="2146" y="1988"/>
                  <a:ext cx="11" cy="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78" name="グループ化 77"/>
          <p:cNvGrpSpPr/>
          <p:nvPr/>
        </p:nvGrpSpPr>
        <p:grpSpPr>
          <a:xfrm>
            <a:off x="2483096" y="4801507"/>
            <a:ext cx="1152525" cy="1444832"/>
            <a:chOff x="2483096" y="4801507"/>
            <a:chExt cx="1152525" cy="1444832"/>
          </a:xfrm>
        </p:grpSpPr>
        <p:grpSp>
          <p:nvGrpSpPr>
            <p:cNvPr id="175" name="Group 106"/>
            <p:cNvGrpSpPr>
              <a:grpSpLocks/>
            </p:cNvGrpSpPr>
            <p:nvPr/>
          </p:nvGrpSpPr>
          <p:grpSpPr bwMode="auto">
            <a:xfrm>
              <a:off x="2483096" y="4801507"/>
              <a:ext cx="1152525" cy="1439863"/>
              <a:chOff x="1895" y="2115"/>
              <a:chExt cx="726" cy="907"/>
            </a:xfrm>
            <a:solidFill>
              <a:schemeClr val="tx1"/>
            </a:solidFill>
          </p:grpSpPr>
          <p:sp>
            <p:nvSpPr>
              <p:cNvPr id="176" name="AutoShape 66"/>
              <p:cNvSpPr>
                <a:spLocks noChangeArrowheads="1"/>
              </p:cNvSpPr>
              <p:nvPr/>
            </p:nvSpPr>
            <p:spPr bwMode="auto">
              <a:xfrm>
                <a:off x="1895" y="2659"/>
                <a:ext cx="726" cy="363"/>
              </a:xfrm>
              <a:prstGeom prst="can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77" name="Group 91"/>
              <p:cNvGrpSpPr>
                <a:grpSpLocks/>
              </p:cNvGrpSpPr>
              <p:nvPr/>
            </p:nvGrpSpPr>
            <p:grpSpPr bwMode="auto">
              <a:xfrm>
                <a:off x="2530" y="2115"/>
                <a:ext cx="63" cy="635"/>
                <a:chOff x="2304" y="2478"/>
                <a:chExt cx="90" cy="544"/>
              </a:xfrm>
              <a:grpFill/>
            </p:grpSpPr>
            <p:sp>
              <p:nvSpPr>
                <p:cNvPr id="189" name="AutoShape 92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0" name="AutoShape 93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78" name="Oval 94"/>
              <p:cNvSpPr>
                <a:spLocks noChangeArrowheads="1"/>
              </p:cNvSpPr>
              <p:nvPr/>
            </p:nvSpPr>
            <p:spPr bwMode="auto">
              <a:xfrm>
                <a:off x="1941" y="2160"/>
                <a:ext cx="635" cy="635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9" name="AutoShape 95"/>
              <p:cNvSpPr>
                <a:spLocks noChangeArrowheads="1"/>
              </p:cNvSpPr>
              <p:nvPr/>
            </p:nvSpPr>
            <p:spPr bwMode="auto">
              <a:xfrm>
                <a:off x="1941" y="2160"/>
                <a:ext cx="318" cy="635"/>
              </a:xfrm>
              <a:prstGeom prst="moon">
                <a:avLst>
                  <a:gd name="adj" fmla="val 55662"/>
                </a:avLst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0" name="AutoShape 96"/>
              <p:cNvSpPr>
                <a:spLocks noChangeArrowheads="1"/>
              </p:cNvSpPr>
              <p:nvPr/>
            </p:nvSpPr>
            <p:spPr bwMode="auto">
              <a:xfrm flipH="1">
                <a:off x="2258" y="2160"/>
                <a:ext cx="318" cy="635"/>
              </a:xfrm>
              <a:prstGeom prst="moon">
                <a:avLst>
                  <a:gd name="adj" fmla="val 55662"/>
                </a:avLst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1" name="AutoShape 97"/>
              <p:cNvSpPr>
                <a:spLocks noChangeArrowheads="1"/>
              </p:cNvSpPr>
              <p:nvPr/>
            </p:nvSpPr>
            <p:spPr bwMode="auto">
              <a:xfrm rot="-5400000">
                <a:off x="2190" y="2699"/>
                <a:ext cx="136" cy="454"/>
              </a:xfrm>
              <a:prstGeom prst="flowChartOnlineStorage">
                <a:avLst/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82" name="Group 105"/>
              <p:cNvGrpSpPr>
                <a:grpSpLocks/>
              </p:cNvGrpSpPr>
              <p:nvPr/>
            </p:nvGrpSpPr>
            <p:grpSpPr bwMode="auto">
              <a:xfrm>
                <a:off x="2122" y="2296"/>
                <a:ext cx="272" cy="272"/>
                <a:chOff x="1124" y="2387"/>
                <a:chExt cx="545" cy="545"/>
              </a:xfrm>
              <a:grpFill/>
            </p:grpSpPr>
            <p:sp>
              <p:nvSpPr>
                <p:cNvPr id="183" name="Oval 98"/>
                <p:cNvSpPr>
                  <a:spLocks noChangeArrowheads="1"/>
                </p:cNvSpPr>
                <p:nvPr/>
              </p:nvSpPr>
              <p:spPr bwMode="auto">
                <a:xfrm>
                  <a:off x="1124" y="2387"/>
                  <a:ext cx="545" cy="545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184" name="Oval 100"/>
                <p:cNvSpPr>
                  <a:spLocks noChangeArrowheads="1"/>
                </p:cNvSpPr>
                <p:nvPr/>
              </p:nvSpPr>
              <p:spPr bwMode="auto">
                <a:xfrm rot="10800000">
                  <a:off x="1147" y="2411"/>
                  <a:ext cx="499" cy="499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85" name="Oval 101"/>
                <p:cNvSpPr>
                  <a:spLocks noChangeArrowheads="1"/>
                </p:cNvSpPr>
                <p:nvPr/>
              </p:nvSpPr>
              <p:spPr bwMode="auto">
                <a:xfrm>
                  <a:off x="1169" y="2433"/>
                  <a:ext cx="454" cy="454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86" name="Oval 102"/>
                <p:cNvSpPr>
                  <a:spLocks noChangeArrowheads="1"/>
                </p:cNvSpPr>
                <p:nvPr/>
              </p:nvSpPr>
              <p:spPr bwMode="auto">
                <a:xfrm rot="10800000">
                  <a:off x="1192" y="2456"/>
                  <a:ext cx="408" cy="408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87" name="Oval 103"/>
                <p:cNvSpPr>
                  <a:spLocks noChangeArrowheads="1"/>
                </p:cNvSpPr>
                <p:nvPr/>
              </p:nvSpPr>
              <p:spPr bwMode="auto">
                <a:xfrm>
                  <a:off x="1260" y="2524"/>
                  <a:ext cx="272" cy="272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88" name="Oval 104"/>
                <p:cNvSpPr>
                  <a:spLocks noChangeArrowheads="1"/>
                </p:cNvSpPr>
                <p:nvPr/>
              </p:nvSpPr>
              <p:spPr bwMode="auto">
                <a:xfrm>
                  <a:off x="1396" y="2568"/>
                  <a:ext cx="91" cy="91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559" name="Group 106"/>
            <p:cNvGrpSpPr>
              <a:grpSpLocks/>
            </p:cNvGrpSpPr>
            <p:nvPr/>
          </p:nvGrpSpPr>
          <p:grpSpPr bwMode="auto">
            <a:xfrm>
              <a:off x="2483096" y="4806476"/>
              <a:ext cx="1152525" cy="1439863"/>
              <a:chOff x="1895" y="2115"/>
              <a:chExt cx="726" cy="907"/>
            </a:xfrm>
          </p:grpSpPr>
          <p:sp>
            <p:nvSpPr>
              <p:cNvPr id="560" name="AutoShape 66"/>
              <p:cNvSpPr>
                <a:spLocks noChangeArrowheads="1"/>
              </p:cNvSpPr>
              <p:nvPr/>
            </p:nvSpPr>
            <p:spPr bwMode="auto">
              <a:xfrm>
                <a:off x="1895" y="2659"/>
                <a:ext cx="726" cy="363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0033CC"/>
                  </a:gs>
                  <a:gs pos="5000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61" name="Group 91"/>
              <p:cNvGrpSpPr>
                <a:grpSpLocks/>
              </p:cNvGrpSpPr>
              <p:nvPr/>
            </p:nvGrpSpPr>
            <p:grpSpPr bwMode="auto">
              <a:xfrm>
                <a:off x="2530" y="2115"/>
                <a:ext cx="63" cy="635"/>
                <a:chOff x="2304" y="2478"/>
                <a:chExt cx="90" cy="544"/>
              </a:xfrm>
            </p:grpSpPr>
            <p:sp>
              <p:nvSpPr>
                <p:cNvPr id="573" name="AutoShape 92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4" name="AutoShape 93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562" name="Oval 94"/>
              <p:cNvSpPr>
                <a:spLocks noChangeArrowheads="1"/>
              </p:cNvSpPr>
              <p:nvPr/>
            </p:nvSpPr>
            <p:spPr bwMode="auto">
              <a:xfrm>
                <a:off x="1941" y="2160"/>
                <a:ext cx="635" cy="63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3" name="AutoShape 95"/>
              <p:cNvSpPr>
                <a:spLocks noChangeArrowheads="1"/>
              </p:cNvSpPr>
              <p:nvPr/>
            </p:nvSpPr>
            <p:spPr bwMode="auto">
              <a:xfrm>
                <a:off x="1941" y="2160"/>
                <a:ext cx="318" cy="635"/>
              </a:xfrm>
              <a:prstGeom prst="moon">
                <a:avLst>
                  <a:gd name="adj" fmla="val 55662"/>
                </a:avLst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4" name="AutoShape 96"/>
              <p:cNvSpPr>
                <a:spLocks noChangeArrowheads="1"/>
              </p:cNvSpPr>
              <p:nvPr/>
            </p:nvSpPr>
            <p:spPr bwMode="auto">
              <a:xfrm flipH="1">
                <a:off x="2258" y="2160"/>
                <a:ext cx="318" cy="635"/>
              </a:xfrm>
              <a:prstGeom prst="moon">
                <a:avLst>
                  <a:gd name="adj" fmla="val 55662"/>
                </a:avLst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5" name="AutoShape 97"/>
              <p:cNvSpPr>
                <a:spLocks noChangeArrowheads="1"/>
              </p:cNvSpPr>
              <p:nvPr/>
            </p:nvSpPr>
            <p:spPr bwMode="auto">
              <a:xfrm rot="-5400000">
                <a:off x="2190" y="2699"/>
                <a:ext cx="136" cy="454"/>
              </a:xfrm>
              <a:prstGeom prst="flowChartOnlineStorag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494949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66" name="Group 105"/>
              <p:cNvGrpSpPr>
                <a:grpSpLocks/>
              </p:cNvGrpSpPr>
              <p:nvPr/>
            </p:nvGrpSpPr>
            <p:grpSpPr bwMode="auto">
              <a:xfrm>
                <a:off x="2122" y="2296"/>
                <a:ext cx="272" cy="272"/>
                <a:chOff x="1124" y="2387"/>
                <a:chExt cx="545" cy="545"/>
              </a:xfrm>
            </p:grpSpPr>
            <p:sp>
              <p:nvSpPr>
                <p:cNvPr id="567" name="Oval 98"/>
                <p:cNvSpPr>
                  <a:spLocks noChangeArrowheads="1"/>
                </p:cNvSpPr>
                <p:nvPr/>
              </p:nvSpPr>
              <p:spPr bwMode="auto">
                <a:xfrm>
                  <a:off x="1124" y="2387"/>
                  <a:ext cx="545" cy="54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>
                        <a:gamma/>
                        <a:tint val="82353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568" name="Oval 100"/>
                <p:cNvSpPr>
                  <a:spLocks noChangeArrowheads="1"/>
                </p:cNvSpPr>
                <p:nvPr/>
              </p:nvSpPr>
              <p:spPr bwMode="auto">
                <a:xfrm rot="10800000">
                  <a:off x="1147" y="2411"/>
                  <a:ext cx="499" cy="4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69" name="Oval 101"/>
                <p:cNvSpPr>
                  <a:spLocks noChangeArrowheads="1"/>
                </p:cNvSpPr>
                <p:nvPr/>
              </p:nvSpPr>
              <p:spPr bwMode="auto">
                <a:xfrm>
                  <a:off x="1169" y="2433"/>
                  <a:ext cx="454" cy="45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0" name="Oval 102"/>
                <p:cNvSpPr>
                  <a:spLocks noChangeArrowheads="1"/>
                </p:cNvSpPr>
                <p:nvPr/>
              </p:nvSpPr>
              <p:spPr bwMode="auto">
                <a:xfrm rot="10800000">
                  <a:off x="1192" y="2456"/>
                  <a:ext cx="408" cy="40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1" name="Oval 103"/>
                <p:cNvSpPr>
                  <a:spLocks noChangeArrowheads="1"/>
                </p:cNvSpPr>
                <p:nvPr/>
              </p:nvSpPr>
              <p:spPr bwMode="auto">
                <a:xfrm>
                  <a:off x="1260" y="252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EA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2" name="Oval 104"/>
                <p:cNvSpPr>
                  <a:spLocks noChangeArrowheads="1"/>
                </p:cNvSpPr>
                <p:nvPr/>
              </p:nvSpPr>
              <p:spPr bwMode="auto">
                <a:xfrm>
                  <a:off x="1396" y="2568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72" name="グループ化 71"/>
          <p:cNvGrpSpPr/>
          <p:nvPr/>
        </p:nvGrpSpPr>
        <p:grpSpPr>
          <a:xfrm>
            <a:off x="6080913" y="5076517"/>
            <a:ext cx="1511300" cy="940007"/>
            <a:chOff x="6080913" y="5076517"/>
            <a:chExt cx="1511300" cy="940007"/>
          </a:xfrm>
        </p:grpSpPr>
        <p:grpSp>
          <p:nvGrpSpPr>
            <p:cNvPr id="191" name="Group 233"/>
            <p:cNvGrpSpPr>
              <a:grpSpLocks/>
            </p:cNvGrpSpPr>
            <p:nvPr/>
          </p:nvGrpSpPr>
          <p:grpSpPr bwMode="auto">
            <a:xfrm>
              <a:off x="6080913" y="5076517"/>
              <a:ext cx="1511300" cy="935038"/>
              <a:chOff x="2349" y="1979"/>
              <a:chExt cx="952" cy="589"/>
            </a:xfrm>
            <a:solidFill>
              <a:schemeClr val="tx1"/>
            </a:solidFill>
          </p:grpSpPr>
          <p:sp>
            <p:nvSpPr>
              <p:cNvPr id="192" name="AutoShape 184"/>
              <p:cNvSpPr>
                <a:spLocks noChangeArrowheads="1"/>
              </p:cNvSpPr>
              <p:nvPr/>
            </p:nvSpPr>
            <p:spPr bwMode="auto">
              <a:xfrm rot="10800000">
                <a:off x="2349" y="1979"/>
                <a:ext cx="952" cy="408"/>
              </a:xfrm>
              <a:prstGeom prst="can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3" name="Oval 189"/>
              <p:cNvSpPr>
                <a:spLocks noChangeArrowheads="1"/>
              </p:cNvSpPr>
              <p:nvPr/>
            </p:nvSpPr>
            <p:spPr bwMode="auto">
              <a:xfrm>
                <a:off x="2440" y="2205"/>
                <a:ext cx="771" cy="22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4" name="Oval 186"/>
              <p:cNvSpPr>
                <a:spLocks noChangeArrowheads="1"/>
              </p:cNvSpPr>
              <p:nvPr/>
            </p:nvSpPr>
            <p:spPr bwMode="auto">
              <a:xfrm>
                <a:off x="2485" y="2251"/>
                <a:ext cx="680" cy="181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" name="AutoShape 188"/>
              <p:cNvSpPr>
                <a:spLocks noChangeArrowheads="1"/>
              </p:cNvSpPr>
              <p:nvPr/>
            </p:nvSpPr>
            <p:spPr bwMode="auto">
              <a:xfrm rot="10800000">
                <a:off x="2485" y="2115"/>
                <a:ext cx="680" cy="4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2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826" y="10800"/>
                    </a:moveTo>
                    <a:cubicBezTo>
                      <a:pt x="9826" y="10262"/>
                      <a:pt x="10262" y="9826"/>
                      <a:pt x="10800" y="9826"/>
                    </a:cubicBezTo>
                    <a:cubicBezTo>
                      <a:pt x="11337" y="9825"/>
                      <a:pt x="11773" y="10262"/>
                      <a:pt x="11774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9826" y="10800"/>
                    </a:lnTo>
                    <a:close/>
                  </a:path>
                </a:pathLst>
              </a:cu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" name="Oval 190"/>
              <p:cNvSpPr>
                <a:spLocks noChangeArrowheads="1"/>
              </p:cNvSpPr>
              <p:nvPr/>
            </p:nvSpPr>
            <p:spPr bwMode="auto">
              <a:xfrm>
                <a:off x="2757" y="2251"/>
                <a:ext cx="136" cy="31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7" name="Oval 191"/>
              <p:cNvSpPr>
                <a:spLocks noChangeArrowheads="1"/>
              </p:cNvSpPr>
              <p:nvPr/>
            </p:nvSpPr>
            <p:spPr bwMode="auto">
              <a:xfrm>
                <a:off x="2757" y="2341"/>
                <a:ext cx="136" cy="136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" name="Oval 192"/>
              <p:cNvSpPr>
                <a:spLocks noChangeArrowheads="1"/>
              </p:cNvSpPr>
              <p:nvPr/>
            </p:nvSpPr>
            <p:spPr bwMode="auto">
              <a:xfrm>
                <a:off x="2802" y="2387"/>
                <a:ext cx="46" cy="46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575" name="Group 233"/>
            <p:cNvGrpSpPr>
              <a:grpSpLocks/>
            </p:cNvGrpSpPr>
            <p:nvPr/>
          </p:nvGrpSpPr>
          <p:grpSpPr bwMode="auto">
            <a:xfrm>
              <a:off x="6080913" y="5081486"/>
              <a:ext cx="1511300" cy="935038"/>
              <a:chOff x="2349" y="1979"/>
              <a:chExt cx="952" cy="589"/>
            </a:xfrm>
          </p:grpSpPr>
          <p:sp>
            <p:nvSpPr>
              <p:cNvPr id="576" name="AutoShape 184"/>
              <p:cNvSpPr>
                <a:spLocks noChangeArrowheads="1"/>
              </p:cNvSpPr>
              <p:nvPr/>
            </p:nvSpPr>
            <p:spPr bwMode="auto">
              <a:xfrm rot="10800000">
                <a:off x="2349" y="1979"/>
                <a:ext cx="952" cy="40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0070C0"/>
                  </a:gs>
                  <a:gs pos="50000">
                    <a:srgbClr val="00B0F0"/>
                  </a:gs>
                  <a:gs pos="100000">
                    <a:srgbClr val="007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7" name="Oval 189"/>
              <p:cNvSpPr>
                <a:spLocks noChangeArrowheads="1"/>
              </p:cNvSpPr>
              <p:nvPr/>
            </p:nvSpPr>
            <p:spPr bwMode="auto">
              <a:xfrm>
                <a:off x="2440" y="2205"/>
                <a:ext cx="771" cy="227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8" name="Oval 186"/>
              <p:cNvSpPr>
                <a:spLocks noChangeArrowheads="1"/>
              </p:cNvSpPr>
              <p:nvPr/>
            </p:nvSpPr>
            <p:spPr bwMode="auto">
              <a:xfrm>
                <a:off x="2485" y="2251"/>
                <a:ext cx="680" cy="18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9" name="AutoShape 188"/>
              <p:cNvSpPr>
                <a:spLocks noChangeArrowheads="1"/>
              </p:cNvSpPr>
              <p:nvPr/>
            </p:nvSpPr>
            <p:spPr bwMode="auto">
              <a:xfrm rot="10800000">
                <a:off x="2485" y="2115"/>
                <a:ext cx="680" cy="4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2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826" y="10800"/>
                    </a:moveTo>
                    <a:cubicBezTo>
                      <a:pt x="9826" y="10262"/>
                      <a:pt x="10262" y="9826"/>
                      <a:pt x="10800" y="9826"/>
                    </a:cubicBezTo>
                    <a:cubicBezTo>
                      <a:pt x="11337" y="9825"/>
                      <a:pt x="11773" y="10262"/>
                      <a:pt x="11774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9826" y="1080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" name="Oval 190"/>
              <p:cNvSpPr>
                <a:spLocks noChangeArrowheads="1"/>
              </p:cNvSpPr>
              <p:nvPr/>
            </p:nvSpPr>
            <p:spPr bwMode="auto">
              <a:xfrm>
                <a:off x="2757" y="2251"/>
                <a:ext cx="136" cy="31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1" name="Oval 191"/>
              <p:cNvSpPr>
                <a:spLocks noChangeArrowheads="1"/>
              </p:cNvSpPr>
              <p:nvPr/>
            </p:nvSpPr>
            <p:spPr bwMode="auto">
              <a:xfrm>
                <a:off x="2757" y="2341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2" name="Oval 192"/>
              <p:cNvSpPr>
                <a:spLocks noChangeArrowheads="1"/>
              </p:cNvSpPr>
              <p:nvPr/>
            </p:nvSpPr>
            <p:spPr bwMode="auto">
              <a:xfrm>
                <a:off x="2802" y="2387"/>
                <a:ext cx="46" cy="46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67" name="グループ化 66"/>
          <p:cNvGrpSpPr/>
          <p:nvPr/>
        </p:nvGrpSpPr>
        <p:grpSpPr>
          <a:xfrm>
            <a:off x="8298509" y="4783293"/>
            <a:ext cx="792163" cy="1516269"/>
            <a:chOff x="8298509" y="4783293"/>
            <a:chExt cx="792163" cy="1516269"/>
          </a:xfrm>
        </p:grpSpPr>
        <p:grpSp>
          <p:nvGrpSpPr>
            <p:cNvPr id="199" name="Group 232"/>
            <p:cNvGrpSpPr>
              <a:grpSpLocks/>
            </p:cNvGrpSpPr>
            <p:nvPr/>
          </p:nvGrpSpPr>
          <p:grpSpPr bwMode="auto">
            <a:xfrm>
              <a:off x="8298509" y="4783293"/>
              <a:ext cx="792163" cy="1511300"/>
              <a:chOff x="1805" y="2523"/>
              <a:chExt cx="499" cy="952"/>
            </a:xfrm>
            <a:solidFill>
              <a:schemeClr val="tx1"/>
            </a:solidFill>
          </p:grpSpPr>
          <p:sp>
            <p:nvSpPr>
              <p:cNvPr id="200" name="Oval 228"/>
              <p:cNvSpPr>
                <a:spLocks noChangeArrowheads="1"/>
              </p:cNvSpPr>
              <p:nvPr/>
            </p:nvSpPr>
            <p:spPr bwMode="auto">
              <a:xfrm>
                <a:off x="1805" y="3385"/>
                <a:ext cx="499" cy="90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1" name="Rectangle 227"/>
              <p:cNvSpPr>
                <a:spLocks noChangeArrowheads="1"/>
              </p:cNvSpPr>
              <p:nvPr/>
            </p:nvSpPr>
            <p:spPr bwMode="auto">
              <a:xfrm>
                <a:off x="2031" y="3294"/>
                <a:ext cx="46" cy="136"/>
              </a:xfrm>
              <a:prstGeom prst="rect">
                <a:avLst/>
              </a:prstGeom>
              <a:grpFill/>
              <a:ln w="762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02" name="Group 196"/>
              <p:cNvGrpSpPr>
                <a:grpSpLocks/>
              </p:cNvGrpSpPr>
              <p:nvPr/>
            </p:nvGrpSpPr>
            <p:grpSpPr bwMode="auto">
              <a:xfrm>
                <a:off x="2213" y="2523"/>
                <a:ext cx="45" cy="453"/>
                <a:chOff x="2304" y="2478"/>
                <a:chExt cx="90" cy="544"/>
              </a:xfrm>
              <a:grpFill/>
            </p:grpSpPr>
            <p:sp>
              <p:nvSpPr>
                <p:cNvPr id="212" name="AutoShape 197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3" name="AutoShape 198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03" name="AutoShape 210"/>
              <p:cNvSpPr>
                <a:spLocks noChangeArrowheads="1"/>
              </p:cNvSpPr>
              <p:nvPr/>
            </p:nvSpPr>
            <p:spPr bwMode="auto">
              <a:xfrm>
                <a:off x="1805" y="2840"/>
                <a:ext cx="499" cy="499"/>
              </a:xfrm>
              <a:prstGeom prst="roundRect">
                <a:avLst>
                  <a:gd name="adj" fmla="val 1666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04" name="Group 220"/>
              <p:cNvGrpSpPr>
                <a:grpSpLocks/>
              </p:cNvGrpSpPr>
              <p:nvPr/>
            </p:nvGrpSpPr>
            <p:grpSpPr bwMode="auto">
              <a:xfrm>
                <a:off x="1941" y="2931"/>
                <a:ext cx="226" cy="226"/>
                <a:chOff x="1124" y="2387"/>
                <a:chExt cx="545" cy="545"/>
              </a:xfrm>
              <a:grpFill/>
            </p:grpSpPr>
            <p:sp>
              <p:nvSpPr>
                <p:cNvPr id="206" name="Oval 221"/>
                <p:cNvSpPr>
                  <a:spLocks noChangeArrowheads="1"/>
                </p:cNvSpPr>
                <p:nvPr/>
              </p:nvSpPr>
              <p:spPr bwMode="auto">
                <a:xfrm>
                  <a:off x="1124" y="2387"/>
                  <a:ext cx="545" cy="545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207" name="Oval 222"/>
                <p:cNvSpPr>
                  <a:spLocks noChangeArrowheads="1"/>
                </p:cNvSpPr>
                <p:nvPr/>
              </p:nvSpPr>
              <p:spPr bwMode="auto">
                <a:xfrm rot="10800000">
                  <a:off x="1147" y="2411"/>
                  <a:ext cx="499" cy="499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8" name="Oval 223"/>
                <p:cNvSpPr>
                  <a:spLocks noChangeArrowheads="1"/>
                </p:cNvSpPr>
                <p:nvPr/>
              </p:nvSpPr>
              <p:spPr bwMode="auto">
                <a:xfrm>
                  <a:off x="1169" y="2433"/>
                  <a:ext cx="454" cy="454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9" name="Oval 224"/>
                <p:cNvSpPr>
                  <a:spLocks noChangeArrowheads="1"/>
                </p:cNvSpPr>
                <p:nvPr/>
              </p:nvSpPr>
              <p:spPr bwMode="auto">
                <a:xfrm rot="10800000">
                  <a:off x="1192" y="2456"/>
                  <a:ext cx="408" cy="408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0" name="Oval 225"/>
                <p:cNvSpPr>
                  <a:spLocks noChangeArrowheads="1"/>
                </p:cNvSpPr>
                <p:nvPr/>
              </p:nvSpPr>
              <p:spPr bwMode="auto">
                <a:xfrm>
                  <a:off x="1260" y="2524"/>
                  <a:ext cx="272" cy="272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1" name="Oval 226"/>
                <p:cNvSpPr>
                  <a:spLocks noChangeArrowheads="1"/>
                </p:cNvSpPr>
                <p:nvPr/>
              </p:nvSpPr>
              <p:spPr bwMode="auto">
                <a:xfrm>
                  <a:off x="1396" y="2568"/>
                  <a:ext cx="91" cy="91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05" name="Oval 229"/>
              <p:cNvSpPr>
                <a:spLocks noChangeArrowheads="1"/>
              </p:cNvSpPr>
              <p:nvPr/>
            </p:nvSpPr>
            <p:spPr bwMode="auto">
              <a:xfrm>
                <a:off x="2031" y="3421"/>
                <a:ext cx="46" cy="15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583" name="Group 232"/>
            <p:cNvGrpSpPr>
              <a:grpSpLocks/>
            </p:cNvGrpSpPr>
            <p:nvPr/>
          </p:nvGrpSpPr>
          <p:grpSpPr bwMode="auto">
            <a:xfrm>
              <a:off x="8298509" y="4788262"/>
              <a:ext cx="792163" cy="1511300"/>
              <a:chOff x="1805" y="2523"/>
              <a:chExt cx="499" cy="952"/>
            </a:xfrm>
          </p:grpSpPr>
          <p:sp>
            <p:nvSpPr>
              <p:cNvPr id="584" name="Oval 228"/>
              <p:cNvSpPr>
                <a:spLocks noChangeArrowheads="1"/>
              </p:cNvSpPr>
              <p:nvPr/>
            </p:nvSpPr>
            <p:spPr bwMode="auto">
              <a:xfrm>
                <a:off x="1805" y="3385"/>
                <a:ext cx="499" cy="90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59595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5" name="Rectangle 227"/>
              <p:cNvSpPr>
                <a:spLocks noChangeArrowheads="1"/>
              </p:cNvSpPr>
              <p:nvPr/>
            </p:nvSpPr>
            <p:spPr bwMode="auto">
              <a:xfrm>
                <a:off x="2031" y="3294"/>
                <a:ext cx="46" cy="136"/>
              </a:xfrm>
              <a:prstGeom prst="rect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86" name="Group 196"/>
              <p:cNvGrpSpPr>
                <a:grpSpLocks/>
              </p:cNvGrpSpPr>
              <p:nvPr/>
            </p:nvGrpSpPr>
            <p:grpSpPr bwMode="auto">
              <a:xfrm>
                <a:off x="2213" y="2523"/>
                <a:ext cx="45" cy="453"/>
                <a:chOff x="2304" y="2478"/>
                <a:chExt cx="90" cy="544"/>
              </a:xfrm>
            </p:grpSpPr>
            <p:sp>
              <p:nvSpPr>
                <p:cNvPr id="596" name="AutoShape 197"/>
                <p:cNvSpPr>
                  <a:spLocks noChangeArrowheads="1"/>
                </p:cNvSpPr>
                <p:nvPr/>
              </p:nvSpPr>
              <p:spPr bwMode="auto">
                <a:xfrm>
                  <a:off x="2304" y="2750"/>
                  <a:ext cx="90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97" name="AutoShape 198"/>
                <p:cNvSpPr>
                  <a:spLocks noChangeArrowheads="1"/>
                </p:cNvSpPr>
                <p:nvPr/>
              </p:nvSpPr>
              <p:spPr bwMode="auto">
                <a:xfrm>
                  <a:off x="2326" y="2478"/>
                  <a:ext cx="45" cy="3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587" name="AutoShape 210"/>
              <p:cNvSpPr>
                <a:spLocks noChangeArrowheads="1"/>
              </p:cNvSpPr>
              <p:nvPr/>
            </p:nvSpPr>
            <p:spPr bwMode="auto">
              <a:xfrm>
                <a:off x="1805" y="2840"/>
                <a:ext cx="499" cy="49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88" name="Group 220"/>
              <p:cNvGrpSpPr>
                <a:grpSpLocks/>
              </p:cNvGrpSpPr>
              <p:nvPr/>
            </p:nvGrpSpPr>
            <p:grpSpPr bwMode="auto">
              <a:xfrm>
                <a:off x="1941" y="2931"/>
                <a:ext cx="226" cy="226"/>
                <a:chOff x="1124" y="2387"/>
                <a:chExt cx="545" cy="545"/>
              </a:xfrm>
            </p:grpSpPr>
            <p:sp>
              <p:nvSpPr>
                <p:cNvPr id="590" name="Oval 221"/>
                <p:cNvSpPr>
                  <a:spLocks noChangeArrowheads="1"/>
                </p:cNvSpPr>
                <p:nvPr/>
              </p:nvSpPr>
              <p:spPr bwMode="auto">
                <a:xfrm>
                  <a:off x="1124" y="2387"/>
                  <a:ext cx="545" cy="54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>
                        <a:gamma/>
                        <a:tint val="82353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591" name="Oval 222"/>
                <p:cNvSpPr>
                  <a:spLocks noChangeArrowheads="1"/>
                </p:cNvSpPr>
                <p:nvPr/>
              </p:nvSpPr>
              <p:spPr bwMode="auto">
                <a:xfrm rot="10800000">
                  <a:off x="1147" y="2411"/>
                  <a:ext cx="499" cy="49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92" name="Oval 223"/>
                <p:cNvSpPr>
                  <a:spLocks noChangeArrowheads="1"/>
                </p:cNvSpPr>
                <p:nvPr/>
              </p:nvSpPr>
              <p:spPr bwMode="auto">
                <a:xfrm>
                  <a:off x="1169" y="2433"/>
                  <a:ext cx="454" cy="45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93" name="Oval 224"/>
                <p:cNvSpPr>
                  <a:spLocks noChangeArrowheads="1"/>
                </p:cNvSpPr>
                <p:nvPr/>
              </p:nvSpPr>
              <p:spPr bwMode="auto">
                <a:xfrm rot="10800000">
                  <a:off x="1192" y="2456"/>
                  <a:ext cx="408" cy="40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94" name="Oval 225"/>
                <p:cNvSpPr>
                  <a:spLocks noChangeArrowheads="1"/>
                </p:cNvSpPr>
                <p:nvPr/>
              </p:nvSpPr>
              <p:spPr bwMode="auto">
                <a:xfrm>
                  <a:off x="1260" y="252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EA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95" name="Oval 226"/>
                <p:cNvSpPr>
                  <a:spLocks noChangeArrowheads="1"/>
                </p:cNvSpPr>
                <p:nvPr/>
              </p:nvSpPr>
              <p:spPr bwMode="auto">
                <a:xfrm>
                  <a:off x="1396" y="2568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589" name="Oval 229"/>
              <p:cNvSpPr>
                <a:spLocks noChangeArrowheads="1"/>
              </p:cNvSpPr>
              <p:nvPr/>
            </p:nvSpPr>
            <p:spPr bwMode="auto">
              <a:xfrm>
                <a:off x="2031" y="3421"/>
                <a:ext cx="46" cy="15"/>
              </a:xfrm>
              <a:prstGeom prst="ellipse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68593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グループ化 73"/>
          <p:cNvGrpSpPr/>
          <p:nvPr/>
        </p:nvGrpSpPr>
        <p:grpSpPr>
          <a:xfrm>
            <a:off x="460920" y="908720"/>
            <a:ext cx="1459389" cy="1497654"/>
            <a:chOff x="460920" y="908720"/>
            <a:chExt cx="1459389" cy="1497654"/>
          </a:xfrm>
        </p:grpSpPr>
        <p:sp>
          <p:nvSpPr>
            <p:cNvPr id="15" name="AutoShape 47"/>
            <p:cNvSpPr>
              <a:spLocks noChangeArrowheads="1"/>
            </p:cNvSpPr>
            <p:nvPr/>
          </p:nvSpPr>
          <p:spPr bwMode="auto">
            <a:xfrm>
              <a:off x="460920" y="1582994"/>
              <a:ext cx="1459389" cy="823380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AutoShape 43"/>
            <p:cNvSpPr>
              <a:spLocks noChangeArrowheads="1"/>
            </p:cNvSpPr>
            <p:nvPr/>
          </p:nvSpPr>
          <p:spPr bwMode="auto">
            <a:xfrm>
              <a:off x="685238" y="1059145"/>
              <a:ext cx="1010752" cy="897273"/>
            </a:xfrm>
            <a:prstGeom prst="can">
              <a:avLst>
                <a:gd name="adj" fmla="val 34704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Oval 44"/>
            <p:cNvSpPr>
              <a:spLocks noChangeArrowheads="1"/>
            </p:cNvSpPr>
            <p:nvPr/>
          </p:nvSpPr>
          <p:spPr bwMode="auto">
            <a:xfrm rot="10800000">
              <a:off x="910877" y="1395622"/>
              <a:ext cx="523849" cy="52385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Oval 45"/>
            <p:cNvSpPr>
              <a:spLocks noChangeArrowheads="1"/>
            </p:cNvSpPr>
            <p:nvPr/>
          </p:nvSpPr>
          <p:spPr bwMode="auto">
            <a:xfrm>
              <a:off x="984770" y="1470835"/>
              <a:ext cx="373424" cy="37342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Oval 46"/>
            <p:cNvSpPr>
              <a:spLocks noChangeArrowheads="1"/>
            </p:cNvSpPr>
            <p:nvPr/>
          </p:nvSpPr>
          <p:spPr bwMode="auto">
            <a:xfrm>
              <a:off x="1059982" y="1544728"/>
              <a:ext cx="225638" cy="225637"/>
            </a:xfrm>
            <a:prstGeom prst="ellipse">
              <a:avLst/>
            </a:prstGeom>
            <a:gradFill rotWithShape="1">
              <a:gsLst>
                <a:gs pos="0">
                  <a:srgbClr val="96EAFF"/>
                </a:gs>
                <a:gs pos="100000">
                  <a:srgbClr val="00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48"/>
            <p:cNvSpPr>
              <a:spLocks noChangeArrowheads="1"/>
            </p:cNvSpPr>
            <p:nvPr/>
          </p:nvSpPr>
          <p:spPr bwMode="auto">
            <a:xfrm>
              <a:off x="1732937" y="1320410"/>
              <a:ext cx="112160" cy="4869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AutoShape 49"/>
            <p:cNvSpPr>
              <a:spLocks noChangeArrowheads="1"/>
            </p:cNvSpPr>
            <p:nvPr/>
          </p:nvSpPr>
          <p:spPr bwMode="auto">
            <a:xfrm>
              <a:off x="1752730" y="908720"/>
              <a:ext cx="73893" cy="4869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50"/>
            <p:cNvSpPr>
              <a:spLocks noChangeArrowheads="1"/>
            </p:cNvSpPr>
            <p:nvPr/>
          </p:nvSpPr>
          <p:spPr bwMode="auto">
            <a:xfrm>
              <a:off x="536133" y="1320410"/>
              <a:ext cx="112159" cy="4869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AutoShape 51"/>
            <p:cNvSpPr>
              <a:spLocks noChangeArrowheads="1"/>
            </p:cNvSpPr>
            <p:nvPr/>
          </p:nvSpPr>
          <p:spPr bwMode="auto">
            <a:xfrm>
              <a:off x="555925" y="908720"/>
              <a:ext cx="73893" cy="4869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Oval 52"/>
            <p:cNvSpPr>
              <a:spLocks noChangeArrowheads="1"/>
            </p:cNvSpPr>
            <p:nvPr/>
          </p:nvSpPr>
          <p:spPr bwMode="auto">
            <a:xfrm>
              <a:off x="1135195" y="1582994"/>
              <a:ext cx="112159" cy="11216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2362829" y="876511"/>
            <a:ext cx="1419058" cy="1547364"/>
            <a:chOff x="2362829" y="876511"/>
            <a:chExt cx="1419058" cy="1547364"/>
          </a:xfrm>
        </p:grpSpPr>
        <p:sp>
          <p:nvSpPr>
            <p:cNvPr id="10" name="AutoShape 58"/>
            <p:cNvSpPr>
              <a:spLocks noChangeArrowheads="1"/>
            </p:cNvSpPr>
            <p:nvPr/>
          </p:nvSpPr>
          <p:spPr bwMode="auto">
            <a:xfrm>
              <a:off x="2362829" y="2059487"/>
              <a:ext cx="1419058" cy="36438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Oval 61"/>
            <p:cNvSpPr>
              <a:spLocks noChangeArrowheads="1"/>
            </p:cNvSpPr>
            <p:nvPr/>
          </p:nvSpPr>
          <p:spPr bwMode="auto">
            <a:xfrm>
              <a:off x="2720658" y="2078850"/>
              <a:ext cx="736757" cy="13501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9"/>
            <p:cNvSpPr>
              <a:spLocks noChangeArrowheads="1"/>
            </p:cNvSpPr>
            <p:nvPr/>
          </p:nvSpPr>
          <p:spPr bwMode="auto">
            <a:xfrm>
              <a:off x="3599693" y="1696383"/>
              <a:ext cx="109059" cy="473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0"/>
            <p:cNvSpPr>
              <a:spLocks noChangeArrowheads="1"/>
            </p:cNvSpPr>
            <p:nvPr/>
          </p:nvSpPr>
          <p:spPr bwMode="auto">
            <a:xfrm>
              <a:off x="3618939" y="876511"/>
              <a:ext cx="69285" cy="89300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66"/>
            <p:cNvSpPr>
              <a:spLocks noChangeArrowheads="1"/>
            </p:cNvSpPr>
            <p:nvPr/>
          </p:nvSpPr>
          <p:spPr bwMode="auto">
            <a:xfrm>
              <a:off x="2437246" y="1696383"/>
              <a:ext cx="109059" cy="473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67"/>
            <p:cNvSpPr>
              <a:spLocks noChangeArrowheads="1"/>
            </p:cNvSpPr>
            <p:nvPr/>
          </p:nvSpPr>
          <p:spPr bwMode="auto">
            <a:xfrm>
              <a:off x="2456492" y="876511"/>
              <a:ext cx="69285" cy="89300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Oval 61"/>
            <p:cNvSpPr>
              <a:spLocks noChangeArrowheads="1"/>
            </p:cNvSpPr>
            <p:nvPr/>
          </p:nvSpPr>
          <p:spPr bwMode="auto">
            <a:xfrm>
              <a:off x="2492417" y="968891"/>
              <a:ext cx="1193240" cy="11906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Oval 62"/>
            <p:cNvSpPr>
              <a:spLocks noChangeArrowheads="1"/>
            </p:cNvSpPr>
            <p:nvPr/>
          </p:nvSpPr>
          <p:spPr bwMode="auto">
            <a:xfrm>
              <a:off x="2799067" y="1272975"/>
              <a:ext cx="582507" cy="582507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Oval 63"/>
            <p:cNvSpPr>
              <a:spLocks noChangeArrowheads="1"/>
            </p:cNvSpPr>
            <p:nvPr/>
          </p:nvSpPr>
          <p:spPr bwMode="auto">
            <a:xfrm>
              <a:off x="2872201" y="1346109"/>
              <a:ext cx="436238" cy="4362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Oval 64"/>
            <p:cNvSpPr>
              <a:spLocks noChangeArrowheads="1"/>
            </p:cNvSpPr>
            <p:nvPr/>
          </p:nvSpPr>
          <p:spPr bwMode="auto">
            <a:xfrm>
              <a:off x="2908127" y="1382035"/>
              <a:ext cx="363105" cy="363105"/>
            </a:xfrm>
            <a:prstGeom prst="ellipse">
              <a:avLst/>
            </a:prstGeom>
            <a:gradFill rotWithShape="1">
              <a:gsLst>
                <a:gs pos="0">
                  <a:srgbClr val="96EAFF"/>
                </a:gs>
                <a:gs pos="100000">
                  <a:srgbClr val="00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Oval 65"/>
            <p:cNvSpPr>
              <a:spLocks noChangeArrowheads="1"/>
            </p:cNvSpPr>
            <p:nvPr/>
          </p:nvSpPr>
          <p:spPr bwMode="auto">
            <a:xfrm>
              <a:off x="3053112" y="1419244"/>
              <a:ext cx="146268" cy="1462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Oval 61"/>
            <p:cNvSpPr>
              <a:spLocks noChangeArrowheads="1"/>
            </p:cNvSpPr>
            <p:nvPr/>
          </p:nvSpPr>
          <p:spPr bwMode="auto">
            <a:xfrm>
              <a:off x="3333740" y="1095085"/>
              <a:ext cx="128949" cy="12867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4099563" y="1508770"/>
            <a:ext cx="1706874" cy="460238"/>
            <a:chOff x="4232920" y="1544728"/>
            <a:chExt cx="1440160" cy="388322"/>
          </a:xfrm>
        </p:grpSpPr>
        <p:sp>
          <p:nvSpPr>
            <p:cNvPr id="6" name="正方形/長方形 5"/>
            <p:cNvSpPr/>
            <p:nvPr/>
          </p:nvSpPr>
          <p:spPr bwMode="auto">
            <a:xfrm>
              <a:off x="4930139" y="1664909"/>
              <a:ext cx="45719" cy="239486"/>
            </a:xfrm>
            <a:prstGeom prst="rect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角丸四角形 35"/>
            <p:cNvSpPr/>
            <p:nvPr/>
          </p:nvSpPr>
          <p:spPr bwMode="auto">
            <a:xfrm>
              <a:off x="4232920" y="1544728"/>
              <a:ext cx="1440160" cy="13404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54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角丸四角形 36"/>
            <p:cNvSpPr/>
            <p:nvPr/>
          </p:nvSpPr>
          <p:spPr bwMode="auto">
            <a:xfrm>
              <a:off x="4568190" y="1544728"/>
              <a:ext cx="769620" cy="13404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片側の 2 つの角を丸めた四角形 37"/>
            <p:cNvSpPr/>
            <p:nvPr/>
          </p:nvSpPr>
          <p:spPr bwMode="auto">
            <a:xfrm>
              <a:off x="4525452" y="1875741"/>
              <a:ext cx="855095" cy="5730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 bwMode="auto">
            <a:xfrm>
              <a:off x="4901561" y="1560313"/>
              <a:ext cx="102874" cy="10287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4918707" y="1577460"/>
              <a:ext cx="68582" cy="6858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4929185" y="1587938"/>
              <a:ext cx="47626" cy="47625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 bwMode="auto">
            <a:xfrm>
              <a:off x="4944425" y="1593653"/>
              <a:ext cx="24668" cy="246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6144786" y="1159420"/>
            <a:ext cx="1407829" cy="1276568"/>
            <a:chOff x="6213139" y="1393798"/>
            <a:chExt cx="1305145" cy="1183458"/>
          </a:xfrm>
        </p:grpSpPr>
        <p:sp>
          <p:nvSpPr>
            <p:cNvPr id="34" name="弦 33"/>
            <p:cNvSpPr/>
            <p:nvPr/>
          </p:nvSpPr>
          <p:spPr bwMode="auto">
            <a:xfrm>
              <a:off x="6273981" y="1393798"/>
              <a:ext cx="1183460" cy="1183458"/>
            </a:xfrm>
            <a:prstGeom prst="chord">
              <a:avLst>
                <a:gd name="adj1" fmla="val 10798377"/>
                <a:gd name="adj2" fmla="val 4077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弦 60"/>
            <p:cNvSpPr/>
            <p:nvPr/>
          </p:nvSpPr>
          <p:spPr bwMode="auto">
            <a:xfrm>
              <a:off x="6660062" y="1400574"/>
              <a:ext cx="411298" cy="1169906"/>
            </a:xfrm>
            <a:prstGeom prst="chord">
              <a:avLst>
                <a:gd name="adj1" fmla="val 10798377"/>
                <a:gd name="adj2" fmla="val 4077"/>
              </a:avLst>
            </a:prstGeom>
            <a:solidFill>
              <a:schemeClr val="tx2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/>
            <p:cNvSpPr/>
            <p:nvPr/>
          </p:nvSpPr>
          <p:spPr bwMode="auto">
            <a:xfrm>
              <a:off x="6213139" y="1956417"/>
              <a:ext cx="1305145" cy="189939"/>
            </a:xfrm>
            <a:prstGeom prst="rect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6741342" y="1526839"/>
              <a:ext cx="248738" cy="248738"/>
              <a:chOff x="5527027" y="1272975"/>
              <a:chExt cx="582507" cy="582507"/>
            </a:xfrm>
          </p:grpSpPr>
          <p:sp>
            <p:nvSpPr>
              <p:cNvPr id="63" name="Oval 62"/>
              <p:cNvSpPr>
                <a:spLocks noChangeArrowheads="1"/>
              </p:cNvSpPr>
              <p:nvPr/>
            </p:nvSpPr>
            <p:spPr bwMode="auto">
              <a:xfrm>
                <a:off x="5527027" y="1272975"/>
                <a:ext cx="582507" cy="582507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Oval 63"/>
              <p:cNvSpPr>
                <a:spLocks noChangeArrowheads="1"/>
              </p:cNvSpPr>
              <p:nvPr/>
            </p:nvSpPr>
            <p:spPr bwMode="auto">
              <a:xfrm>
                <a:off x="5600161" y="1346109"/>
                <a:ext cx="436238" cy="436239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Oval 64"/>
              <p:cNvSpPr>
                <a:spLocks noChangeArrowheads="1"/>
              </p:cNvSpPr>
              <p:nvPr/>
            </p:nvSpPr>
            <p:spPr bwMode="auto">
              <a:xfrm>
                <a:off x="5636087" y="1382035"/>
                <a:ext cx="363105" cy="363105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5819342" y="1419244"/>
                <a:ext cx="107997" cy="10799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" name="グループ化 71"/>
          <p:cNvGrpSpPr/>
          <p:nvPr/>
        </p:nvGrpSpPr>
        <p:grpSpPr>
          <a:xfrm>
            <a:off x="8172450" y="968891"/>
            <a:ext cx="1047750" cy="1287339"/>
            <a:chOff x="8172450" y="968891"/>
            <a:chExt cx="1047750" cy="1287339"/>
          </a:xfrm>
        </p:grpSpPr>
        <p:sp>
          <p:nvSpPr>
            <p:cNvPr id="69" name="正方形/長方形 68"/>
            <p:cNvSpPr/>
            <p:nvPr/>
          </p:nvSpPr>
          <p:spPr bwMode="auto">
            <a:xfrm>
              <a:off x="8643410" y="968891"/>
              <a:ext cx="97855" cy="367723"/>
            </a:xfrm>
            <a:prstGeom prst="rect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円/楕円 70"/>
            <p:cNvSpPr/>
            <p:nvPr/>
          </p:nvSpPr>
          <p:spPr bwMode="auto">
            <a:xfrm>
              <a:off x="8573384" y="1272975"/>
              <a:ext cx="250046" cy="99248"/>
            </a:xfrm>
            <a:prstGeom prst="ellipse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1" name="グループ化 90"/>
            <p:cNvGrpSpPr/>
            <p:nvPr/>
          </p:nvGrpSpPr>
          <p:grpSpPr>
            <a:xfrm>
              <a:off x="8172450" y="1315228"/>
              <a:ext cx="1047750" cy="941002"/>
              <a:chOff x="7955280" y="910590"/>
              <a:chExt cx="1482090" cy="1331091"/>
            </a:xfrm>
          </p:grpSpPr>
          <p:sp>
            <p:nvSpPr>
              <p:cNvPr id="92" name="フリーフォーム 91"/>
              <p:cNvSpPr/>
              <p:nvPr/>
            </p:nvSpPr>
            <p:spPr bwMode="auto">
              <a:xfrm>
                <a:off x="7981950" y="929640"/>
                <a:ext cx="1424940" cy="942975"/>
              </a:xfrm>
              <a:custGeom>
                <a:avLst/>
                <a:gdLst>
                  <a:gd name="connsiteX0" fmla="*/ 15240 w 1424940"/>
                  <a:gd name="connsiteY0" fmla="*/ 935355 h 942975"/>
                  <a:gd name="connsiteX1" fmla="*/ 112395 w 1424940"/>
                  <a:gd name="connsiteY1" fmla="*/ 815340 h 942975"/>
                  <a:gd name="connsiteX2" fmla="*/ 1335405 w 1424940"/>
                  <a:gd name="connsiteY2" fmla="*/ 815340 h 942975"/>
                  <a:gd name="connsiteX3" fmla="*/ 1424940 w 1424940"/>
                  <a:gd name="connsiteY3" fmla="*/ 942975 h 942975"/>
                  <a:gd name="connsiteX4" fmla="*/ 1424940 w 1424940"/>
                  <a:gd name="connsiteY4" fmla="*/ 45720 h 942975"/>
                  <a:gd name="connsiteX5" fmla="*/ 1390650 w 1424940"/>
                  <a:gd name="connsiteY5" fmla="*/ 0 h 942975"/>
                  <a:gd name="connsiteX6" fmla="*/ 62865 w 1424940"/>
                  <a:gd name="connsiteY6" fmla="*/ 0 h 942975"/>
                  <a:gd name="connsiteX7" fmla="*/ 0 w 1424940"/>
                  <a:gd name="connsiteY7" fmla="*/ 62865 h 942975"/>
                  <a:gd name="connsiteX8" fmla="*/ 15240 w 1424940"/>
                  <a:gd name="connsiteY8" fmla="*/ 935355 h 94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4940" h="942975">
                    <a:moveTo>
                      <a:pt x="15240" y="935355"/>
                    </a:moveTo>
                    <a:lnTo>
                      <a:pt x="112395" y="815340"/>
                    </a:lnTo>
                    <a:lnTo>
                      <a:pt x="1335405" y="815340"/>
                    </a:lnTo>
                    <a:lnTo>
                      <a:pt x="1424940" y="942975"/>
                    </a:lnTo>
                    <a:lnTo>
                      <a:pt x="1424940" y="45720"/>
                    </a:lnTo>
                    <a:lnTo>
                      <a:pt x="1390650" y="0"/>
                    </a:lnTo>
                    <a:lnTo>
                      <a:pt x="62865" y="0"/>
                    </a:lnTo>
                    <a:lnTo>
                      <a:pt x="0" y="62865"/>
                    </a:lnTo>
                    <a:lnTo>
                      <a:pt x="15240" y="935355"/>
                    </a:lnTo>
                    <a:close/>
                  </a:path>
                </a:pathLst>
              </a:custGeom>
              <a:solidFill>
                <a:schemeClr val="tx2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 92"/>
              <p:cNvSpPr/>
              <p:nvPr/>
            </p:nvSpPr>
            <p:spPr bwMode="auto">
              <a:xfrm>
                <a:off x="7955280" y="910590"/>
                <a:ext cx="1482090" cy="960120"/>
              </a:xfrm>
              <a:custGeom>
                <a:avLst/>
                <a:gdLst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41910 w 1482090"/>
                  <a:gd name="connsiteY8" fmla="*/ 83820 h 960120"/>
                  <a:gd name="connsiteX9" fmla="*/ 41910 w 1482090"/>
                  <a:gd name="connsiteY9" fmla="*/ 952500 h 960120"/>
                  <a:gd name="connsiteX10" fmla="*/ 129540 w 1482090"/>
                  <a:gd name="connsiteY10" fmla="*/ 956310 h 960120"/>
                  <a:gd name="connsiteX11" fmla="*/ 0 w 1482090"/>
                  <a:gd name="connsiteY11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41910 w 1482090"/>
                  <a:gd name="connsiteY8" fmla="*/ 83820 h 960120"/>
                  <a:gd name="connsiteX9" fmla="*/ 41910 w 1482090"/>
                  <a:gd name="connsiteY9" fmla="*/ 952500 h 960120"/>
                  <a:gd name="connsiteX10" fmla="*/ 0 w 1482090"/>
                  <a:gd name="connsiteY10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91440 w 1482090"/>
                  <a:gd name="connsiteY8" fmla="*/ 80010 h 960120"/>
                  <a:gd name="connsiteX9" fmla="*/ 41910 w 1482090"/>
                  <a:gd name="connsiteY9" fmla="*/ 83820 h 960120"/>
                  <a:gd name="connsiteX10" fmla="*/ 41910 w 1482090"/>
                  <a:gd name="connsiteY10" fmla="*/ 952500 h 960120"/>
                  <a:gd name="connsiteX11" fmla="*/ 0 w 1482090"/>
                  <a:gd name="connsiteY11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98270 w 1482090"/>
                  <a:gd name="connsiteY8" fmla="*/ 83820 h 960120"/>
                  <a:gd name="connsiteX9" fmla="*/ 91440 w 1482090"/>
                  <a:gd name="connsiteY9" fmla="*/ 8001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98270 w 1482090"/>
                  <a:gd name="connsiteY8" fmla="*/ 83820 h 960120"/>
                  <a:gd name="connsiteX9" fmla="*/ 99060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83030 w 1482090"/>
                  <a:gd name="connsiteY8" fmla="*/ 34290 h 960120"/>
                  <a:gd name="connsiteX9" fmla="*/ 99060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98270 w 1482090"/>
                  <a:gd name="connsiteY8" fmla="*/ 34290 h 960120"/>
                  <a:gd name="connsiteX9" fmla="*/ 99060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98270 w 1482090"/>
                  <a:gd name="connsiteY8" fmla="*/ 34290 h 960120"/>
                  <a:gd name="connsiteX9" fmla="*/ 89535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415415 w 1482090"/>
                  <a:gd name="connsiteY8" fmla="*/ 36195 h 960120"/>
                  <a:gd name="connsiteX9" fmla="*/ 89535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82090" h="960120">
                    <a:moveTo>
                      <a:pt x="0" y="952500"/>
                    </a:moveTo>
                    <a:lnTo>
                      <a:pt x="0" y="60960"/>
                    </a:lnTo>
                    <a:lnTo>
                      <a:pt x="60960" y="0"/>
                    </a:lnTo>
                    <a:lnTo>
                      <a:pt x="1428750" y="0"/>
                    </a:lnTo>
                    <a:lnTo>
                      <a:pt x="1482090" y="53340"/>
                    </a:lnTo>
                    <a:lnTo>
                      <a:pt x="1482090" y="960120"/>
                    </a:lnTo>
                    <a:lnTo>
                      <a:pt x="1447800" y="960120"/>
                    </a:lnTo>
                    <a:lnTo>
                      <a:pt x="1447800" y="83820"/>
                    </a:lnTo>
                    <a:lnTo>
                      <a:pt x="1415415" y="36195"/>
                    </a:lnTo>
                    <a:lnTo>
                      <a:pt x="89535" y="38100"/>
                    </a:lnTo>
                    <a:lnTo>
                      <a:pt x="41910" y="83820"/>
                    </a:lnTo>
                    <a:lnTo>
                      <a:pt x="41910" y="952500"/>
                    </a:lnTo>
                    <a:lnTo>
                      <a:pt x="0" y="95250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/>
              <p:cNvSpPr/>
              <p:nvPr/>
            </p:nvSpPr>
            <p:spPr bwMode="auto">
              <a:xfrm>
                <a:off x="8043752" y="991212"/>
                <a:ext cx="1319738" cy="125046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5" name="グループ化 94"/>
              <p:cNvGrpSpPr/>
              <p:nvPr/>
            </p:nvGrpSpPr>
            <p:grpSpPr>
              <a:xfrm>
                <a:off x="8486459" y="1313989"/>
                <a:ext cx="436649" cy="436651"/>
                <a:chOff x="8536852" y="1407608"/>
                <a:chExt cx="200935" cy="200936"/>
              </a:xfrm>
            </p:grpSpPr>
            <p:sp>
              <p:nvSpPr>
                <p:cNvPr id="96" name="Oval 63"/>
                <p:cNvSpPr>
                  <a:spLocks noChangeArrowheads="1"/>
                </p:cNvSpPr>
                <p:nvPr/>
              </p:nvSpPr>
              <p:spPr bwMode="auto">
                <a:xfrm>
                  <a:off x="8536852" y="1407608"/>
                  <a:ext cx="200935" cy="2009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Oval 64"/>
                <p:cNvSpPr>
                  <a:spLocks noChangeArrowheads="1"/>
                </p:cNvSpPr>
                <p:nvPr/>
              </p:nvSpPr>
              <p:spPr bwMode="auto">
                <a:xfrm>
                  <a:off x="8553400" y="1424156"/>
                  <a:ext cx="167249" cy="16724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EA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Oval 65"/>
                <p:cNvSpPr>
                  <a:spLocks noChangeArrowheads="1"/>
                </p:cNvSpPr>
                <p:nvPr/>
              </p:nvSpPr>
              <p:spPr bwMode="auto">
                <a:xfrm>
                  <a:off x="8637809" y="1441295"/>
                  <a:ext cx="49744" cy="497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02" name="グループ化 101"/>
          <p:cNvGrpSpPr/>
          <p:nvPr/>
        </p:nvGrpSpPr>
        <p:grpSpPr>
          <a:xfrm>
            <a:off x="460920" y="2835175"/>
            <a:ext cx="1459389" cy="1497654"/>
            <a:chOff x="460920" y="908720"/>
            <a:chExt cx="1459389" cy="1497654"/>
          </a:xfrm>
        </p:grpSpPr>
        <p:sp>
          <p:nvSpPr>
            <p:cNvPr id="103" name="AutoShape 47"/>
            <p:cNvSpPr>
              <a:spLocks noChangeArrowheads="1"/>
            </p:cNvSpPr>
            <p:nvPr/>
          </p:nvSpPr>
          <p:spPr bwMode="auto">
            <a:xfrm>
              <a:off x="460920" y="1582994"/>
              <a:ext cx="1459389" cy="823380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" name="AutoShape 43"/>
            <p:cNvSpPr>
              <a:spLocks noChangeArrowheads="1"/>
            </p:cNvSpPr>
            <p:nvPr/>
          </p:nvSpPr>
          <p:spPr bwMode="auto">
            <a:xfrm>
              <a:off x="685238" y="1059145"/>
              <a:ext cx="1010752" cy="897273"/>
            </a:xfrm>
            <a:prstGeom prst="can">
              <a:avLst>
                <a:gd name="adj" fmla="val 34704"/>
              </a:avLst>
            </a:prstGeom>
            <a:gradFill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" name="Oval 44"/>
            <p:cNvSpPr>
              <a:spLocks noChangeArrowheads="1"/>
            </p:cNvSpPr>
            <p:nvPr/>
          </p:nvSpPr>
          <p:spPr bwMode="auto">
            <a:xfrm rot="10800000">
              <a:off x="910877" y="1395622"/>
              <a:ext cx="523849" cy="523850"/>
            </a:xfrm>
            <a:prstGeom prst="ellipse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" name="Oval 45"/>
            <p:cNvSpPr>
              <a:spLocks noChangeArrowheads="1"/>
            </p:cNvSpPr>
            <p:nvPr/>
          </p:nvSpPr>
          <p:spPr bwMode="auto">
            <a:xfrm>
              <a:off x="984770" y="1470835"/>
              <a:ext cx="373424" cy="37342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" name="Oval 46"/>
            <p:cNvSpPr>
              <a:spLocks noChangeArrowheads="1"/>
            </p:cNvSpPr>
            <p:nvPr/>
          </p:nvSpPr>
          <p:spPr bwMode="auto">
            <a:xfrm>
              <a:off x="1059982" y="1544728"/>
              <a:ext cx="225638" cy="225637"/>
            </a:xfrm>
            <a:prstGeom prst="ellipse">
              <a:avLst/>
            </a:prstGeom>
            <a:gradFill rotWithShape="1">
              <a:gsLst>
                <a:gs pos="0">
                  <a:srgbClr val="96EAFF"/>
                </a:gs>
                <a:gs pos="100000">
                  <a:srgbClr val="00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" name="AutoShape 48"/>
            <p:cNvSpPr>
              <a:spLocks noChangeArrowheads="1"/>
            </p:cNvSpPr>
            <p:nvPr/>
          </p:nvSpPr>
          <p:spPr bwMode="auto">
            <a:xfrm>
              <a:off x="1732937" y="1320410"/>
              <a:ext cx="112160" cy="4869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AutoShape 49"/>
            <p:cNvSpPr>
              <a:spLocks noChangeArrowheads="1"/>
            </p:cNvSpPr>
            <p:nvPr/>
          </p:nvSpPr>
          <p:spPr bwMode="auto">
            <a:xfrm>
              <a:off x="1752730" y="908720"/>
              <a:ext cx="73893" cy="4869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" name="AutoShape 50"/>
            <p:cNvSpPr>
              <a:spLocks noChangeArrowheads="1"/>
            </p:cNvSpPr>
            <p:nvPr/>
          </p:nvSpPr>
          <p:spPr bwMode="auto">
            <a:xfrm>
              <a:off x="536133" y="1320410"/>
              <a:ext cx="112159" cy="4869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" name="AutoShape 51"/>
            <p:cNvSpPr>
              <a:spLocks noChangeArrowheads="1"/>
            </p:cNvSpPr>
            <p:nvPr/>
          </p:nvSpPr>
          <p:spPr bwMode="auto">
            <a:xfrm>
              <a:off x="555925" y="908720"/>
              <a:ext cx="73893" cy="4869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Oval 52"/>
            <p:cNvSpPr>
              <a:spLocks noChangeArrowheads="1"/>
            </p:cNvSpPr>
            <p:nvPr/>
          </p:nvSpPr>
          <p:spPr bwMode="auto">
            <a:xfrm>
              <a:off x="1135195" y="1582994"/>
              <a:ext cx="112159" cy="11216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3" name="グループ化 112"/>
          <p:cNvGrpSpPr/>
          <p:nvPr/>
        </p:nvGrpSpPr>
        <p:grpSpPr>
          <a:xfrm>
            <a:off x="2362829" y="2802966"/>
            <a:ext cx="1419058" cy="1547364"/>
            <a:chOff x="2362829" y="876511"/>
            <a:chExt cx="1419058" cy="1547364"/>
          </a:xfrm>
        </p:grpSpPr>
        <p:sp>
          <p:nvSpPr>
            <p:cNvPr id="114" name="AutoShape 58"/>
            <p:cNvSpPr>
              <a:spLocks noChangeArrowheads="1"/>
            </p:cNvSpPr>
            <p:nvPr/>
          </p:nvSpPr>
          <p:spPr bwMode="auto">
            <a:xfrm>
              <a:off x="2362829" y="2059487"/>
              <a:ext cx="1419058" cy="36438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" name="Oval 61"/>
            <p:cNvSpPr>
              <a:spLocks noChangeArrowheads="1"/>
            </p:cNvSpPr>
            <p:nvPr/>
          </p:nvSpPr>
          <p:spPr bwMode="auto">
            <a:xfrm>
              <a:off x="2720658" y="2078850"/>
              <a:ext cx="736757" cy="135015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6" name="AutoShape 59"/>
            <p:cNvSpPr>
              <a:spLocks noChangeArrowheads="1"/>
            </p:cNvSpPr>
            <p:nvPr/>
          </p:nvSpPr>
          <p:spPr bwMode="auto">
            <a:xfrm>
              <a:off x="3599693" y="1696383"/>
              <a:ext cx="109059" cy="473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" name="AutoShape 60"/>
            <p:cNvSpPr>
              <a:spLocks noChangeArrowheads="1"/>
            </p:cNvSpPr>
            <p:nvPr/>
          </p:nvSpPr>
          <p:spPr bwMode="auto">
            <a:xfrm>
              <a:off x="3618939" y="876511"/>
              <a:ext cx="69285" cy="89300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" name="AutoShape 66"/>
            <p:cNvSpPr>
              <a:spLocks noChangeArrowheads="1"/>
            </p:cNvSpPr>
            <p:nvPr/>
          </p:nvSpPr>
          <p:spPr bwMode="auto">
            <a:xfrm>
              <a:off x="2437246" y="1696383"/>
              <a:ext cx="109059" cy="473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" name="AutoShape 67"/>
            <p:cNvSpPr>
              <a:spLocks noChangeArrowheads="1"/>
            </p:cNvSpPr>
            <p:nvPr/>
          </p:nvSpPr>
          <p:spPr bwMode="auto">
            <a:xfrm>
              <a:off x="2456492" y="876511"/>
              <a:ext cx="69285" cy="89300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" name="Oval 61"/>
            <p:cNvSpPr>
              <a:spLocks noChangeArrowheads="1"/>
            </p:cNvSpPr>
            <p:nvPr/>
          </p:nvSpPr>
          <p:spPr bwMode="auto">
            <a:xfrm>
              <a:off x="2492417" y="968891"/>
              <a:ext cx="1193240" cy="1190675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" name="Oval 62"/>
            <p:cNvSpPr>
              <a:spLocks noChangeArrowheads="1"/>
            </p:cNvSpPr>
            <p:nvPr/>
          </p:nvSpPr>
          <p:spPr bwMode="auto">
            <a:xfrm>
              <a:off x="2799067" y="1272975"/>
              <a:ext cx="582507" cy="582507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" name="Oval 63"/>
            <p:cNvSpPr>
              <a:spLocks noChangeArrowheads="1"/>
            </p:cNvSpPr>
            <p:nvPr/>
          </p:nvSpPr>
          <p:spPr bwMode="auto">
            <a:xfrm>
              <a:off x="2872201" y="1346109"/>
              <a:ext cx="436238" cy="4362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" name="Oval 64"/>
            <p:cNvSpPr>
              <a:spLocks noChangeArrowheads="1"/>
            </p:cNvSpPr>
            <p:nvPr/>
          </p:nvSpPr>
          <p:spPr bwMode="auto">
            <a:xfrm>
              <a:off x="2908127" y="1382035"/>
              <a:ext cx="363105" cy="363105"/>
            </a:xfrm>
            <a:prstGeom prst="ellipse">
              <a:avLst/>
            </a:prstGeom>
            <a:gradFill rotWithShape="1">
              <a:gsLst>
                <a:gs pos="0">
                  <a:srgbClr val="96EAFF"/>
                </a:gs>
                <a:gs pos="100000">
                  <a:srgbClr val="00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Oval 65"/>
            <p:cNvSpPr>
              <a:spLocks noChangeArrowheads="1"/>
            </p:cNvSpPr>
            <p:nvPr/>
          </p:nvSpPr>
          <p:spPr bwMode="auto">
            <a:xfrm>
              <a:off x="3053112" y="1419244"/>
              <a:ext cx="146268" cy="1462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Oval 61"/>
            <p:cNvSpPr>
              <a:spLocks noChangeArrowheads="1"/>
            </p:cNvSpPr>
            <p:nvPr/>
          </p:nvSpPr>
          <p:spPr bwMode="auto">
            <a:xfrm>
              <a:off x="3333740" y="1095085"/>
              <a:ext cx="128949" cy="12867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6" name="グループ化 125"/>
          <p:cNvGrpSpPr/>
          <p:nvPr/>
        </p:nvGrpSpPr>
        <p:grpSpPr>
          <a:xfrm>
            <a:off x="4099563" y="3435225"/>
            <a:ext cx="1706874" cy="460238"/>
            <a:chOff x="4232920" y="1544728"/>
            <a:chExt cx="1440160" cy="388322"/>
          </a:xfrm>
        </p:grpSpPr>
        <p:sp>
          <p:nvSpPr>
            <p:cNvPr id="127" name="正方形/長方形 126"/>
            <p:cNvSpPr/>
            <p:nvPr/>
          </p:nvSpPr>
          <p:spPr bwMode="auto">
            <a:xfrm>
              <a:off x="4930139" y="1664909"/>
              <a:ext cx="45719" cy="239486"/>
            </a:xfrm>
            <a:prstGeom prst="rect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角丸四角形 127"/>
            <p:cNvSpPr/>
            <p:nvPr/>
          </p:nvSpPr>
          <p:spPr bwMode="auto">
            <a:xfrm>
              <a:off x="4232920" y="1544728"/>
              <a:ext cx="1440160" cy="13404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54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角丸四角形 128"/>
            <p:cNvSpPr/>
            <p:nvPr/>
          </p:nvSpPr>
          <p:spPr bwMode="auto">
            <a:xfrm>
              <a:off x="4568190" y="1544728"/>
              <a:ext cx="769620" cy="13404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0000"/>
                </a:gs>
                <a:gs pos="50000">
                  <a:srgbClr val="FF5050"/>
                </a:gs>
                <a:gs pos="100000">
                  <a:srgbClr val="FF0000"/>
                </a:gs>
              </a:gsLst>
              <a:lin ang="54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" name="片側の 2 つの角を丸めた四角形 129"/>
            <p:cNvSpPr/>
            <p:nvPr/>
          </p:nvSpPr>
          <p:spPr bwMode="auto">
            <a:xfrm>
              <a:off x="4525452" y="1875741"/>
              <a:ext cx="855095" cy="5730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 bwMode="auto">
            <a:xfrm>
              <a:off x="4901561" y="1560313"/>
              <a:ext cx="102874" cy="10287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 bwMode="auto">
            <a:xfrm>
              <a:off x="4918707" y="1577460"/>
              <a:ext cx="68582" cy="6858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 bwMode="auto">
            <a:xfrm>
              <a:off x="4929185" y="1587938"/>
              <a:ext cx="47626" cy="47625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 bwMode="auto">
            <a:xfrm>
              <a:off x="4944425" y="1593653"/>
              <a:ext cx="24668" cy="246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" name="グループ化 134"/>
          <p:cNvGrpSpPr/>
          <p:nvPr/>
        </p:nvGrpSpPr>
        <p:grpSpPr>
          <a:xfrm>
            <a:off x="6144786" y="3085875"/>
            <a:ext cx="1407829" cy="1276568"/>
            <a:chOff x="6213139" y="1393798"/>
            <a:chExt cx="1305145" cy="1183458"/>
          </a:xfrm>
        </p:grpSpPr>
        <p:sp>
          <p:nvSpPr>
            <p:cNvPr id="136" name="弦 135"/>
            <p:cNvSpPr/>
            <p:nvPr/>
          </p:nvSpPr>
          <p:spPr bwMode="auto">
            <a:xfrm>
              <a:off x="6273981" y="1393798"/>
              <a:ext cx="1183460" cy="1183458"/>
            </a:xfrm>
            <a:prstGeom prst="chord">
              <a:avLst>
                <a:gd name="adj1" fmla="val 10798377"/>
                <a:gd name="adj2" fmla="val 4077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弦 136"/>
            <p:cNvSpPr/>
            <p:nvPr/>
          </p:nvSpPr>
          <p:spPr bwMode="auto">
            <a:xfrm>
              <a:off x="6660062" y="1400574"/>
              <a:ext cx="411298" cy="1169906"/>
            </a:xfrm>
            <a:prstGeom prst="chord">
              <a:avLst>
                <a:gd name="adj1" fmla="val 10798377"/>
                <a:gd name="adj2" fmla="val 4077"/>
              </a:avLst>
            </a:prstGeom>
            <a:solidFill>
              <a:schemeClr val="tx2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/>
            <p:cNvSpPr/>
            <p:nvPr/>
          </p:nvSpPr>
          <p:spPr bwMode="auto">
            <a:xfrm>
              <a:off x="6213139" y="1956417"/>
              <a:ext cx="1305145" cy="189939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9" name="グループ化 138"/>
            <p:cNvGrpSpPr/>
            <p:nvPr/>
          </p:nvGrpSpPr>
          <p:grpSpPr>
            <a:xfrm>
              <a:off x="6741342" y="1526839"/>
              <a:ext cx="248738" cy="248738"/>
              <a:chOff x="5527027" y="1272975"/>
              <a:chExt cx="582507" cy="582507"/>
            </a:xfrm>
          </p:grpSpPr>
          <p:sp>
            <p:nvSpPr>
              <p:cNvPr id="140" name="Oval 62"/>
              <p:cNvSpPr>
                <a:spLocks noChangeArrowheads="1"/>
              </p:cNvSpPr>
              <p:nvPr/>
            </p:nvSpPr>
            <p:spPr bwMode="auto">
              <a:xfrm>
                <a:off x="5527027" y="1272975"/>
                <a:ext cx="582507" cy="582507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Oval 63"/>
              <p:cNvSpPr>
                <a:spLocks noChangeArrowheads="1"/>
              </p:cNvSpPr>
              <p:nvPr/>
            </p:nvSpPr>
            <p:spPr bwMode="auto">
              <a:xfrm>
                <a:off x="5600161" y="1346109"/>
                <a:ext cx="436238" cy="436239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Oval 64"/>
              <p:cNvSpPr>
                <a:spLocks noChangeArrowheads="1"/>
              </p:cNvSpPr>
              <p:nvPr/>
            </p:nvSpPr>
            <p:spPr bwMode="auto">
              <a:xfrm>
                <a:off x="5636087" y="1382035"/>
                <a:ext cx="363105" cy="363105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Oval 65"/>
              <p:cNvSpPr>
                <a:spLocks noChangeArrowheads="1"/>
              </p:cNvSpPr>
              <p:nvPr/>
            </p:nvSpPr>
            <p:spPr bwMode="auto">
              <a:xfrm>
                <a:off x="5819342" y="1419244"/>
                <a:ext cx="107997" cy="10799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4" name="グループ化 143"/>
          <p:cNvGrpSpPr/>
          <p:nvPr/>
        </p:nvGrpSpPr>
        <p:grpSpPr>
          <a:xfrm>
            <a:off x="8172450" y="2895346"/>
            <a:ext cx="1047750" cy="1287339"/>
            <a:chOff x="8172450" y="968891"/>
            <a:chExt cx="1047750" cy="1287339"/>
          </a:xfrm>
        </p:grpSpPr>
        <p:sp>
          <p:nvSpPr>
            <p:cNvPr id="145" name="正方形/長方形 144"/>
            <p:cNvSpPr/>
            <p:nvPr/>
          </p:nvSpPr>
          <p:spPr bwMode="auto">
            <a:xfrm>
              <a:off x="8643410" y="968891"/>
              <a:ext cx="97855" cy="367723"/>
            </a:xfrm>
            <a:prstGeom prst="rect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円/楕円 145"/>
            <p:cNvSpPr/>
            <p:nvPr/>
          </p:nvSpPr>
          <p:spPr bwMode="auto">
            <a:xfrm>
              <a:off x="8573384" y="1272975"/>
              <a:ext cx="250046" cy="99248"/>
            </a:xfrm>
            <a:prstGeom prst="ellipse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" name="グループ化 146"/>
            <p:cNvGrpSpPr/>
            <p:nvPr/>
          </p:nvGrpSpPr>
          <p:grpSpPr>
            <a:xfrm>
              <a:off x="8172450" y="1315228"/>
              <a:ext cx="1047750" cy="941002"/>
              <a:chOff x="7955280" y="910590"/>
              <a:chExt cx="1482090" cy="1331091"/>
            </a:xfrm>
          </p:grpSpPr>
          <p:sp>
            <p:nvSpPr>
              <p:cNvPr id="148" name="フリーフォーム 147"/>
              <p:cNvSpPr/>
              <p:nvPr/>
            </p:nvSpPr>
            <p:spPr bwMode="auto">
              <a:xfrm>
                <a:off x="7981950" y="929640"/>
                <a:ext cx="1424940" cy="942975"/>
              </a:xfrm>
              <a:custGeom>
                <a:avLst/>
                <a:gdLst>
                  <a:gd name="connsiteX0" fmla="*/ 15240 w 1424940"/>
                  <a:gd name="connsiteY0" fmla="*/ 935355 h 942975"/>
                  <a:gd name="connsiteX1" fmla="*/ 112395 w 1424940"/>
                  <a:gd name="connsiteY1" fmla="*/ 815340 h 942975"/>
                  <a:gd name="connsiteX2" fmla="*/ 1335405 w 1424940"/>
                  <a:gd name="connsiteY2" fmla="*/ 815340 h 942975"/>
                  <a:gd name="connsiteX3" fmla="*/ 1424940 w 1424940"/>
                  <a:gd name="connsiteY3" fmla="*/ 942975 h 942975"/>
                  <a:gd name="connsiteX4" fmla="*/ 1424940 w 1424940"/>
                  <a:gd name="connsiteY4" fmla="*/ 45720 h 942975"/>
                  <a:gd name="connsiteX5" fmla="*/ 1390650 w 1424940"/>
                  <a:gd name="connsiteY5" fmla="*/ 0 h 942975"/>
                  <a:gd name="connsiteX6" fmla="*/ 62865 w 1424940"/>
                  <a:gd name="connsiteY6" fmla="*/ 0 h 942975"/>
                  <a:gd name="connsiteX7" fmla="*/ 0 w 1424940"/>
                  <a:gd name="connsiteY7" fmla="*/ 62865 h 942975"/>
                  <a:gd name="connsiteX8" fmla="*/ 15240 w 1424940"/>
                  <a:gd name="connsiteY8" fmla="*/ 935355 h 94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4940" h="942975">
                    <a:moveTo>
                      <a:pt x="15240" y="935355"/>
                    </a:moveTo>
                    <a:lnTo>
                      <a:pt x="112395" y="815340"/>
                    </a:lnTo>
                    <a:lnTo>
                      <a:pt x="1335405" y="815340"/>
                    </a:lnTo>
                    <a:lnTo>
                      <a:pt x="1424940" y="942975"/>
                    </a:lnTo>
                    <a:lnTo>
                      <a:pt x="1424940" y="45720"/>
                    </a:lnTo>
                    <a:lnTo>
                      <a:pt x="1390650" y="0"/>
                    </a:lnTo>
                    <a:lnTo>
                      <a:pt x="62865" y="0"/>
                    </a:lnTo>
                    <a:lnTo>
                      <a:pt x="0" y="62865"/>
                    </a:lnTo>
                    <a:lnTo>
                      <a:pt x="15240" y="935355"/>
                    </a:lnTo>
                    <a:close/>
                  </a:path>
                </a:pathLst>
              </a:custGeom>
              <a:solidFill>
                <a:schemeClr val="tx2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 148"/>
              <p:cNvSpPr/>
              <p:nvPr/>
            </p:nvSpPr>
            <p:spPr bwMode="auto">
              <a:xfrm>
                <a:off x="7955280" y="910590"/>
                <a:ext cx="1482090" cy="960120"/>
              </a:xfrm>
              <a:custGeom>
                <a:avLst/>
                <a:gdLst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41910 w 1482090"/>
                  <a:gd name="connsiteY8" fmla="*/ 83820 h 960120"/>
                  <a:gd name="connsiteX9" fmla="*/ 41910 w 1482090"/>
                  <a:gd name="connsiteY9" fmla="*/ 952500 h 960120"/>
                  <a:gd name="connsiteX10" fmla="*/ 129540 w 1482090"/>
                  <a:gd name="connsiteY10" fmla="*/ 956310 h 960120"/>
                  <a:gd name="connsiteX11" fmla="*/ 0 w 1482090"/>
                  <a:gd name="connsiteY11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41910 w 1482090"/>
                  <a:gd name="connsiteY8" fmla="*/ 83820 h 960120"/>
                  <a:gd name="connsiteX9" fmla="*/ 41910 w 1482090"/>
                  <a:gd name="connsiteY9" fmla="*/ 952500 h 960120"/>
                  <a:gd name="connsiteX10" fmla="*/ 0 w 1482090"/>
                  <a:gd name="connsiteY10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91440 w 1482090"/>
                  <a:gd name="connsiteY8" fmla="*/ 80010 h 960120"/>
                  <a:gd name="connsiteX9" fmla="*/ 41910 w 1482090"/>
                  <a:gd name="connsiteY9" fmla="*/ 83820 h 960120"/>
                  <a:gd name="connsiteX10" fmla="*/ 41910 w 1482090"/>
                  <a:gd name="connsiteY10" fmla="*/ 952500 h 960120"/>
                  <a:gd name="connsiteX11" fmla="*/ 0 w 1482090"/>
                  <a:gd name="connsiteY11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98270 w 1482090"/>
                  <a:gd name="connsiteY8" fmla="*/ 83820 h 960120"/>
                  <a:gd name="connsiteX9" fmla="*/ 91440 w 1482090"/>
                  <a:gd name="connsiteY9" fmla="*/ 8001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98270 w 1482090"/>
                  <a:gd name="connsiteY8" fmla="*/ 83820 h 960120"/>
                  <a:gd name="connsiteX9" fmla="*/ 99060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83030 w 1482090"/>
                  <a:gd name="connsiteY8" fmla="*/ 34290 h 960120"/>
                  <a:gd name="connsiteX9" fmla="*/ 99060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98270 w 1482090"/>
                  <a:gd name="connsiteY8" fmla="*/ 34290 h 960120"/>
                  <a:gd name="connsiteX9" fmla="*/ 99060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98270 w 1482090"/>
                  <a:gd name="connsiteY8" fmla="*/ 34290 h 960120"/>
                  <a:gd name="connsiteX9" fmla="*/ 89535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415415 w 1482090"/>
                  <a:gd name="connsiteY8" fmla="*/ 36195 h 960120"/>
                  <a:gd name="connsiteX9" fmla="*/ 89535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82090" h="960120">
                    <a:moveTo>
                      <a:pt x="0" y="952500"/>
                    </a:moveTo>
                    <a:lnTo>
                      <a:pt x="0" y="60960"/>
                    </a:lnTo>
                    <a:lnTo>
                      <a:pt x="60960" y="0"/>
                    </a:lnTo>
                    <a:lnTo>
                      <a:pt x="1428750" y="0"/>
                    </a:lnTo>
                    <a:lnTo>
                      <a:pt x="1482090" y="53340"/>
                    </a:lnTo>
                    <a:lnTo>
                      <a:pt x="1482090" y="960120"/>
                    </a:lnTo>
                    <a:lnTo>
                      <a:pt x="1447800" y="960120"/>
                    </a:lnTo>
                    <a:lnTo>
                      <a:pt x="1447800" y="83820"/>
                    </a:lnTo>
                    <a:lnTo>
                      <a:pt x="1415415" y="36195"/>
                    </a:lnTo>
                    <a:lnTo>
                      <a:pt x="89535" y="38100"/>
                    </a:lnTo>
                    <a:lnTo>
                      <a:pt x="41910" y="83820"/>
                    </a:lnTo>
                    <a:lnTo>
                      <a:pt x="41910" y="952500"/>
                    </a:lnTo>
                    <a:lnTo>
                      <a:pt x="0" y="95250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正方形/長方形 149"/>
              <p:cNvSpPr/>
              <p:nvPr/>
            </p:nvSpPr>
            <p:spPr bwMode="auto">
              <a:xfrm>
                <a:off x="8043752" y="991212"/>
                <a:ext cx="1319738" cy="1250469"/>
              </a:xfrm>
              <a:prstGeom prst="rect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1" name="グループ化 150"/>
              <p:cNvGrpSpPr/>
              <p:nvPr/>
            </p:nvGrpSpPr>
            <p:grpSpPr>
              <a:xfrm>
                <a:off x="8486459" y="1313989"/>
                <a:ext cx="436649" cy="436651"/>
                <a:chOff x="8536852" y="1407608"/>
                <a:chExt cx="200935" cy="200936"/>
              </a:xfrm>
            </p:grpSpPr>
            <p:sp>
              <p:nvSpPr>
                <p:cNvPr id="152" name="Oval 63"/>
                <p:cNvSpPr>
                  <a:spLocks noChangeArrowheads="1"/>
                </p:cNvSpPr>
                <p:nvPr/>
              </p:nvSpPr>
              <p:spPr bwMode="auto">
                <a:xfrm>
                  <a:off x="8536852" y="1407608"/>
                  <a:ext cx="200935" cy="2009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" name="Oval 64"/>
                <p:cNvSpPr>
                  <a:spLocks noChangeArrowheads="1"/>
                </p:cNvSpPr>
                <p:nvPr/>
              </p:nvSpPr>
              <p:spPr bwMode="auto">
                <a:xfrm>
                  <a:off x="8553400" y="1424156"/>
                  <a:ext cx="167249" cy="16724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EA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" name="Oval 65"/>
                <p:cNvSpPr>
                  <a:spLocks noChangeArrowheads="1"/>
                </p:cNvSpPr>
                <p:nvPr/>
              </p:nvSpPr>
              <p:spPr bwMode="auto">
                <a:xfrm>
                  <a:off x="8637809" y="1441295"/>
                  <a:ext cx="49744" cy="497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5" name="グループ化 154"/>
          <p:cNvGrpSpPr/>
          <p:nvPr/>
        </p:nvGrpSpPr>
        <p:grpSpPr>
          <a:xfrm>
            <a:off x="460920" y="4779385"/>
            <a:ext cx="1459389" cy="1497654"/>
            <a:chOff x="460920" y="908720"/>
            <a:chExt cx="1459389" cy="1497654"/>
          </a:xfrm>
        </p:grpSpPr>
        <p:sp>
          <p:nvSpPr>
            <p:cNvPr id="156" name="AutoShape 47"/>
            <p:cNvSpPr>
              <a:spLocks noChangeArrowheads="1"/>
            </p:cNvSpPr>
            <p:nvPr/>
          </p:nvSpPr>
          <p:spPr bwMode="auto">
            <a:xfrm>
              <a:off x="460920" y="1582994"/>
              <a:ext cx="1459389" cy="823380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002060"/>
                </a:gs>
                <a:gs pos="5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AutoShape 43"/>
            <p:cNvSpPr>
              <a:spLocks noChangeArrowheads="1"/>
            </p:cNvSpPr>
            <p:nvPr/>
          </p:nvSpPr>
          <p:spPr bwMode="auto">
            <a:xfrm>
              <a:off x="685238" y="1059145"/>
              <a:ext cx="1010752" cy="897273"/>
            </a:xfrm>
            <a:prstGeom prst="can">
              <a:avLst>
                <a:gd name="adj" fmla="val 34704"/>
              </a:avLst>
            </a:prstGeom>
            <a:gradFill rotWithShape="1">
              <a:gsLst>
                <a:gs pos="0">
                  <a:srgbClr val="002060"/>
                </a:gs>
                <a:gs pos="5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Oval 44"/>
            <p:cNvSpPr>
              <a:spLocks noChangeArrowheads="1"/>
            </p:cNvSpPr>
            <p:nvPr/>
          </p:nvSpPr>
          <p:spPr bwMode="auto">
            <a:xfrm rot="10800000">
              <a:off x="910877" y="1395622"/>
              <a:ext cx="523849" cy="523850"/>
            </a:xfrm>
            <a:prstGeom prst="ellipse">
              <a:avLst/>
            </a:prstGeom>
            <a:gradFill rotWithShape="1">
              <a:gsLst>
                <a:gs pos="0">
                  <a:srgbClr val="0070C0"/>
                </a:gs>
                <a:gs pos="100000">
                  <a:srgbClr val="00206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Oval 45"/>
            <p:cNvSpPr>
              <a:spLocks noChangeArrowheads="1"/>
            </p:cNvSpPr>
            <p:nvPr/>
          </p:nvSpPr>
          <p:spPr bwMode="auto">
            <a:xfrm>
              <a:off x="984770" y="1470835"/>
              <a:ext cx="373424" cy="37342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Oval 46"/>
            <p:cNvSpPr>
              <a:spLocks noChangeArrowheads="1"/>
            </p:cNvSpPr>
            <p:nvPr/>
          </p:nvSpPr>
          <p:spPr bwMode="auto">
            <a:xfrm>
              <a:off x="1059982" y="1544728"/>
              <a:ext cx="225638" cy="225637"/>
            </a:xfrm>
            <a:prstGeom prst="ellipse">
              <a:avLst/>
            </a:prstGeom>
            <a:gradFill rotWithShape="1">
              <a:gsLst>
                <a:gs pos="0">
                  <a:srgbClr val="96EAFF"/>
                </a:gs>
                <a:gs pos="100000">
                  <a:srgbClr val="00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" name="AutoShape 48"/>
            <p:cNvSpPr>
              <a:spLocks noChangeArrowheads="1"/>
            </p:cNvSpPr>
            <p:nvPr/>
          </p:nvSpPr>
          <p:spPr bwMode="auto">
            <a:xfrm>
              <a:off x="1732937" y="1320410"/>
              <a:ext cx="112160" cy="4869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" name="AutoShape 49"/>
            <p:cNvSpPr>
              <a:spLocks noChangeArrowheads="1"/>
            </p:cNvSpPr>
            <p:nvPr/>
          </p:nvSpPr>
          <p:spPr bwMode="auto">
            <a:xfrm>
              <a:off x="1752730" y="908720"/>
              <a:ext cx="73893" cy="4869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" name="AutoShape 50"/>
            <p:cNvSpPr>
              <a:spLocks noChangeArrowheads="1"/>
            </p:cNvSpPr>
            <p:nvPr/>
          </p:nvSpPr>
          <p:spPr bwMode="auto">
            <a:xfrm>
              <a:off x="536133" y="1320410"/>
              <a:ext cx="112159" cy="4869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" name="AutoShape 51"/>
            <p:cNvSpPr>
              <a:spLocks noChangeArrowheads="1"/>
            </p:cNvSpPr>
            <p:nvPr/>
          </p:nvSpPr>
          <p:spPr bwMode="auto">
            <a:xfrm>
              <a:off x="555925" y="908720"/>
              <a:ext cx="73893" cy="4869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Oval 52"/>
            <p:cNvSpPr>
              <a:spLocks noChangeArrowheads="1"/>
            </p:cNvSpPr>
            <p:nvPr/>
          </p:nvSpPr>
          <p:spPr bwMode="auto">
            <a:xfrm>
              <a:off x="1135195" y="1582994"/>
              <a:ext cx="112159" cy="11216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6" name="グループ化 165"/>
          <p:cNvGrpSpPr/>
          <p:nvPr/>
        </p:nvGrpSpPr>
        <p:grpSpPr>
          <a:xfrm>
            <a:off x="2362829" y="4747176"/>
            <a:ext cx="1419058" cy="1547364"/>
            <a:chOff x="2362829" y="876511"/>
            <a:chExt cx="1419058" cy="1547364"/>
          </a:xfrm>
        </p:grpSpPr>
        <p:sp>
          <p:nvSpPr>
            <p:cNvPr id="167" name="AutoShape 58"/>
            <p:cNvSpPr>
              <a:spLocks noChangeArrowheads="1"/>
            </p:cNvSpPr>
            <p:nvPr/>
          </p:nvSpPr>
          <p:spPr bwMode="auto">
            <a:xfrm>
              <a:off x="2362829" y="2059487"/>
              <a:ext cx="1419058" cy="36438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002060"/>
                </a:gs>
                <a:gs pos="5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" name="Oval 61"/>
            <p:cNvSpPr>
              <a:spLocks noChangeArrowheads="1"/>
            </p:cNvSpPr>
            <p:nvPr/>
          </p:nvSpPr>
          <p:spPr bwMode="auto">
            <a:xfrm>
              <a:off x="2720658" y="2078850"/>
              <a:ext cx="736757" cy="135015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" name="AutoShape 59"/>
            <p:cNvSpPr>
              <a:spLocks noChangeArrowheads="1"/>
            </p:cNvSpPr>
            <p:nvPr/>
          </p:nvSpPr>
          <p:spPr bwMode="auto">
            <a:xfrm>
              <a:off x="3599693" y="1696383"/>
              <a:ext cx="109059" cy="473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AutoShape 60"/>
            <p:cNvSpPr>
              <a:spLocks noChangeArrowheads="1"/>
            </p:cNvSpPr>
            <p:nvPr/>
          </p:nvSpPr>
          <p:spPr bwMode="auto">
            <a:xfrm>
              <a:off x="3618939" y="876511"/>
              <a:ext cx="69285" cy="89300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" name="AutoShape 66"/>
            <p:cNvSpPr>
              <a:spLocks noChangeArrowheads="1"/>
            </p:cNvSpPr>
            <p:nvPr/>
          </p:nvSpPr>
          <p:spPr bwMode="auto">
            <a:xfrm>
              <a:off x="2437246" y="1696383"/>
              <a:ext cx="109059" cy="473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" name="AutoShape 67"/>
            <p:cNvSpPr>
              <a:spLocks noChangeArrowheads="1"/>
            </p:cNvSpPr>
            <p:nvPr/>
          </p:nvSpPr>
          <p:spPr bwMode="auto">
            <a:xfrm>
              <a:off x="2456492" y="876511"/>
              <a:ext cx="69285" cy="89300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" name="Oval 61"/>
            <p:cNvSpPr>
              <a:spLocks noChangeArrowheads="1"/>
            </p:cNvSpPr>
            <p:nvPr/>
          </p:nvSpPr>
          <p:spPr bwMode="auto">
            <a:xfrm>
              <a:off x="2492417" y="968891"/>
              <a:ext cx="1193240" cy="1190675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" name="Oval 62"/>
            <p:cNvSpPr>
              <a:spLocks noChangeArrowheads="1"/>
            </p:cNvSpPr>
            <p:nvPr/>
          </p:nvSpPr>
          <p:spPr bwMode="auto">
            <a:xfrm>
              <a:off x="2799067" y="1272975"/>
              <a:ext cx="582507" cy="582507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" name="Oval 63"/>
            <p:cNvSpPr>
              <a:spLocks noChangeArrowheads="1"/>
            </p:cNvSpPr>
            <p:nvPr/>
          </p:nvSpPr>
          <p:spPr bwMode="auto">
            <a:xfrm>
              <a:off x="2872201" y="1346109"/>
              <a:ext cx="436238" cy="4362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" name="Oval 64"/>
            <p:cNvSpPr>
              <a:spLocks noChangeArrowheads="1"/>
            </p:cNvSpPr>
            <p:nvPr/>
          </p:nvSpPr>
          <p:spPr bwMode="auto">
            <a:xfrm>
              <a:off x="2908127" y="1382035"/>
              <a:ext cx="363105" cy="363105"/>
            </a:xfrm>
            <a:prstGeom prst="ellipse">
              <a:avLst/>
            </a:prstGeom>
            <a:gradFill rotWithShape="1">
              <a:gsLst>
                <a:gs pos="0">
                  <a:srgbClr val="96EAFF"/>
                </a:gs>
                <a:gs pos="100000">
                  <a:srgbClr val="00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" name="Oval 65"/>
            <p:cNvSpPr>
              <a:spLocks noChangeArrowheads="1"/>
            </p:cNvSpPr>
            <p:nvPr/>
          </p:nvSpPr>
          <p:spPr bwMode="auto">
            <a:xfrm>
              <a:off x="3053112" y="1419244"/>
              <a:ext cx="146268" cy="1462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Oval 61"/>
            <p:cNvSpPr>
              <a:spLocks noChangeArrowheads="1"/>
            </p:cNvSpPr>
            <p:nvPr/>
          </p:nvSpPr>
          <p:spPr bwMode="auto">
            <a:xfrm>
              <a:off x="3333740" y="1095085"/>
              <a:ext cx="128949" cy="12867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9" name="グループ化 178"/>
          <p:cNvGrpSpPr/>
          <p:nvPr/>
        </p:nvGrpSpPr>
        <p:grpSpPr>
          <a:xfrm>
            <a:off x="4099563" y="5379435"/>
            <a:ext cx="1706874" cy="460238"/>
            <a:chOff x="4232920" y="1544728"/>
            <a:chExt cx="1440160" cy="388322"/>
          </a:xfrm>
        </p:grpSpPr>
        <p:sp>
          <p:nvSpPr>
            <p:cNvPr id="180" name="正方形/長方形 179"/>
            <p:cNvSpPr/>
            <p:nvPr/>
          </p:nvSpPr>
          <p:spPr bwMode="auto">
            <a:xfrm>
              <a:off x="4930139" y="1664909"/>
              <a:ext cx="45719" cy="239486"/>
            </a:xfrm>
            <a:prstGeom prst="rect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角丸四角形 180"/>
            <p:cNvSpPr/>
            <p:nvPr/>
          </p:nvSpPr>
          <p:spPr bwMode="auto">
            <a:xfrm>
              <a:off x="4232920" y="1544728"/>
              <a:ext cx="1440160" cy="13404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2060"/>
                </a:gs>
                <a:gs pos="50000">
                  <a:srgbClr val="0070C0"/>
                </a:gs>
                <a:gs pos="100000">
                  <a:srgbClr val="002060"/>
                </a:gs>
              </a:gsLst>
              <a:lin ang="54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角丸四角形 181"/>
            <p:cNvSpPr/>
            <p:nvPr/>
          </p:nvSpPr>
          <p:spPr bwMode="auto">
            <a:xfrm>
              <a:off x="4568190" y="1544728"/>
              <a:ext cx="769620" cy="13404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50000">
                  <a:srgbClr val="99CCFF"/>
                </a:gs>
                <a:gs pos="100000">
                  <a:srgbClr val="00B0F0"/>
                </a:gs>
              </a:gsLst>
              <a:lin ang="54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3" name="片側の 2 つの角を丸めた四角形 182"/>
            <p:cNvSpPr/>
            <p:nvPr/>
          </p:nvSpPr>
          <p:spPr bwMode="auto">
            <a:xfrm>
              <a:off x="4525452" y="1875741"/>
              <a:ext cx="855095" cy="5730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 bwMode="auto">
            <a:xfrm>
              <a:off x="4901561" y="1560313"/>
              <a:ext cx="102874" cy="10287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円/楕円 184"/>
            <p:cNvSpPr/>
            <p:nvPr/>
          </p:nvSpPr>
          <p:spPr bwMode="auto">
            <a:xfrm>
              <a:off x="4918707" y="1577460"/>
              <a:ext cx="68582" cy="6858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85"/>
            <p:cNvSpPr/>
            <p:nvPr/>
          </p:nvSpPr>
          <p:spPr bwMode="auto">
            <a:xfrm>
              <a:off x="4929185" y="1587938"/>
              <a:ext cx="47626" cy="47625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円/楕円 186"/>
            <p:cNvSpPr/>
            <p:nvPr/>
          </p:nvSpPr>
          <p:spPr bwMode="auto">
            <a:xfrm>
              <a:off x="4944425" y="1593653"/>
              <a:ext cx="24668" cy="246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8" name="グループ化 187"/>
          <p:cNvGrpSpPr/>
          <p:nvPr/>
        </p:nvGrpSpPr>
        <p:grpSpPr>
          <a:xfrm>
            <a:off x="6144786" y="5030085"/>
            <a:ext cx="1407829" cy="1276568"/>
            <a:chOff x="6213139" y="1393798"/>
            <a:chExt cx="1305145" cy="1183458"/>
          </a:xfrm>
        </p:grpSpPr>
        <p:sp>
          <p:nvSpPr>
            <p:cNvPr id="189" name="弦 188"/>
            <p:cNvSpPr/>
            <p:nvPr/>
          </p:nvSpPr>
          <p:spPr bwMode="auto">
            <a:xfrm>
              <a:off x="6273981" y="1393798"/>
              <a:ext cx="1183460" cy="1183458"/>
            </a:xfrm>
            <a:prstGeom prst="chord">
              <a:avLst>
                <a:gd name="adj1" fmla="val 10798377"/>
                <a:gd name="adj2" fmla="val 4077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弦 189"/>
            <p:cNvSpPr/>
            <p:nvPr/>
          </p:nvSpPr>
          <p:spPr bwMode="auto">
            <a:xfrm>
              <a:off x="6660062" y="1400574"/>
              <a:ext cx="411298" cy="1169906"/>
            </a:xfrm>
            <a:prstGeom prst="chord">
              <a:avLst>
                <a:gd name="adj1" fmla="val 10798377"/>
                <a:gd name="adj2" fmla="val 4077"/>
              </a:avLst>
            </a:prstGeom>
            <a:solidFill>
              <a:schemeClr val="tx2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/>
            <p:cNvSpPr/>
            <p:nvPr/>
          </p:nvSpPr>
          <p:spPr bwMode="auto">
            <a:xfrm>
              <a:off x="6213139" y="1956417"/>
              <a:ext cx="1305145" cy="189939"/>
            </a:xfrm>
            <a:prstGeom prst="rect">
              <a:avLst/>
            </a:prstGeom>
            <a:gradFill rotWithShape="1">
              <a:gsLst>
                <a:gs pos="0">
                  <a:srgbClr val="002060"/>
                </a:gs>
                <a:gs pos="5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" name="グループ化 191"/>
            <p:cNvGrpSpPr/>
            <p:nvPr/>
          </p:nvGrpSpPr>
          <p:grpSpPr>
            <a:xfrm>
              <a:off x="6741342" y="1526839"/>
              <a:ext cx="248738" cy="248738"/>
              <a:chOff x="5527027" y="1272975"/>
              <a:chExt cx="582507" cy="582507"/>
            </a:xfrm>
          </p:grpSpPr>
          <p:sp>
            <p:nvSpPr>
              <p:cNvPr id="193" name="Oval 62"/>
              <p:cNvSpPr>
                <a:spLocks noChangeArrowheads="1"/>
              </p:cNvSpPr>
              <p:nvPr/>
            </p:nvSpPr>
            <p:spPr bwMode="auto">
              <a:xfrm>
                <a:off x="5527027" y="1272975"/>
                <a:ext cx="582507" cy="582507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" name="Oval 63"/>
              <p:cNvSpPr>
                <a:spLocks noChangeArrowheads="1"/>
              </p:cNvSpPr>
              <p:nvPr/>
            </p:nvSpPr>
            <p:spPr bwMode="auto">
              <a:xfrm>
                <a:off x="5600161" y="1346109"/>
                <a:ext cx="436238" cy="436239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" name="Oval 64"/>
              <p:cNvSpPr>
                <a:spLocks noChangeArrowheads="1"/>
              </p:cNvSpPr>
              <p:nvPr/>
            </p:nvSpPr>
            <p:spPr bwMode="auto">
              <a:xfrm>
                <a:off x="5636087" y="1382035"/>
                <a:ext cx="363105" cy="363105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" name="Oval 65"/>
              <p:cNvSpPr>
                <a:spLocks noChangeArrowheads="1"/>
              </p:cNvSpPr>
              <p:nvPr/>
            </p:nvSpPr>
            <p:spPr bwMode="auto">
              <a:xfrm>
                <a:off x="5819342" y="1419244"/>
                <a:ext cx="107997" cy="10799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7" name="グループ化 196"/>
          <p:cNvGrpSpPr/>
          <p:nvPr/>
        </p:nvGrpSpPr>
        <p:grpSpPr>
          <a:xfrm>
            <a:off x="8172450" y="4839556"/>
            <a:ext cx="1047750" cy="1287339"/>
            <a:chOff x="8172450" y="968891"/>
            <a:chExt cx="1047750" cy="1287339"/>
          </a:xfrm>
        </p:grpSpPr>
        <p:sp>
          <p:nvSpPr>
            <p:cNvPr id="198" name="正方形/長方形 197"/>
            <p:cNvSpPr/>
            <p:nvPr/>
          </p:nvSpPr>
          <p:spPr bwMode="auto">
            <a:xfrm>
              <a:off x="8643410" y="968891"/>
              <a:ext cx="97855" cy="367723"/>
            </a:xfrm>
            <a:prstGeom prst="rect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" name="円/楕円 198"/>
            <p:cNvSpPr/>
            <p:nvPr/>
          </p:nvSpPr>
          <p:spPr bwMode="auto">
            <a:xfrm>
              <a:off x="8573384" y="1272975"/>
              <a:ext cx="250046" cy="99248"/>
            </a:xfrm>
            <a:prstGeom prst="ellipse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0" name="グループ化 199"/>
            <p:cNvGrpSpPr/>
            <p:nvPr/>
          </p:nvGrpSpPr>
          <p:grpSpPr>
            <a:xfrm>
              <a:off x="8172450" y="1315228"/>
              <a:ext cx="1047750" cy="941002"/>
              <a:chOff x="7955280" y="910590"/>
              <a:chExt cx="1482090" cy="1331091"/>
            </a:xfrm>
          </p:grpSpPr>
          <p:sp>
            <p:nvSpPr>
              <p:cNvPr id="201" name="フリーフォーム 200"/>
              <p:cNvSpPr/>
              <p:nvPr/>
            </p:nvSpPr>
            <p:spPr bwMode="auto">
              <a:xfrm>
                <a:off x="7981950" y="929640"/>
                <a:ext cx="1424940" cy="942975"/>
              </a:xfrm>
              <a:custGeom>
                <a:avLst/>
                <a:gdLst>
                  <a:gd name="connsiteX0" fmla="*/ 15240 w 1424940"/>
                  <a:gd name="connsiteY0" fmla="*/ 935355 h 942975"/>
                  <a:gd name="connsiteX1" fmla="*/ 112395 w 1424940"/>
                  <a:gd name="connsiteY1" fmla="*/ 815340 h 942975"/>
                  <a:gd name="connsiteX2" fmla="*/ 1335405 w 1424940"/>
                  <a:gd name="connsiteY2" fmla="*/ 815340 h 942975"/>
                  <a:gd name="connsiteX3" fmla="*/ 1424940 w 1424940"/>
                  <a:gd name="connsiteY3" fmla="*/ 942975 h 942975"/>
                  <a:gd name="connsiteX4" fmla="*/ 1424940 w 1424940"/>
                  <a:gd name="connsiteY4" fmla="*/ 45720 h 942975"/>
                  <a:gd name="connsiteX5" fmla="*/ 1390650 w 1424940"/>
                  <a:gd name="connsiteY5" fmla="*/ 0 h 942975"/>
                  <a:gd name="connsiteX6" fmla="*/ 62865 w 1424940"/>
                  <a:gd name="connsiteY6" fmla="*/ 0 h 942975"/>
                  <a:gd name="connsiteX7" fmla="*/ 0 w 1424940"/>
                  <a:gd name="connsiteY7" fmla="*/ 62865 h 942975"/>
                  <a:gd name="connsiteX8" fmla="*/ 15240 w 1424940"/>
                  <a:gd name="connsiteY8" fmla="*/ 935355 h 94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4940" h="942975">
                    <a:moveTo>
                      <a:pt x="15240" y="935355"/>
                    </a:moveTo>
                    <a:lnTo>
                      <a:pt x="112395" y="815340"/>
                    </a:lnTo>
                    <a:lnTo>
                      <a:pt x="1335405" y="815340"/>
                    </a:lnTo>
                    <a:lnTo>
                      <a:pt x="1424940" y="942975"/>
                    </a:lnTo>
                    <a:lnTo>
                      <a:pt x="1424940" y="45720"/>
                    </a:lnTo>
                    <a:lnTo>
                      <a:pt x="1390650" y="0"/>
                    </a:lnTo>
                    <a:lnTo>
                      <a:pt x="62865" y="0"/>
                    </a:lnTo>
                    <a:lnTo>
                      <a:pt x="0" y="62865"/>
                    </a:lnTo>
                    <a:lnTo>
                      <a:pt x="15240" y="935355"/>
                    </a:lnTo>
                    <a:close/>
                  </a:path>
                </a:pathLst>
              </a:custGeom>
              <a:solidFill>
                <a:schemeClr val="tx2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 201"/>
              <p:cNvSpPr/>
              <p:nvPr/>
            </p:nvSpPr>
            <p:spPr bwMode="auto">
              <a:xfrm>
                <a:off x="7955280" y="910590"/>
                <a:ext cx="1482090" cy="960120"/>
              </a:xfrm>
              <a:custGeom>
                <a:avLst/>
                <a:gdLst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41910 w 1482090"/>
                  <a:gd name="connsiteY8" fmla="*/ 83820 h 960120"/>
                  <a:gd name="connsiteX9" fmla="*/ 41910 w 1482090"/>
                  <a:gd name="connsiteY9" fmla="*/ 952500 h 960120"/>
                  <a:gd name="connsiteX10" fmla="*/ 129540 w 1482090"/>
                  <a:gd name="connsiteY10" fmla="*/ 956310 h 960120"/>
                  <a:gd name="connsiteX11" fmla="*/ 0 w 1482090"/>
                  <a:gd name="connsiteY11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41910 w 1482090"/>
                  <a:gd name="connsiteY8" fmla="*/ 83820 h 960120"/>
                  <a:gd name="connsiteX9" fmla="*/ 41910 w 1482090"/>
                  <a:gd name="connsiteY9" fmla="*/ 952500 h 960120"/>
                  <a:gd name="connsiteX10" fmla="*/ 0 w 1482090"/>
                  <a:gd name="connsiteY10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91440 w 1482090"/>
                  <a:gd name="connsiteY8" fmla="*/ 80010 h 960120"/>
                  <a:gd name="connsiteX9" fmla="*/ 41910 w 1482090"/>
                  <a:gd name="connsiteY9" fmla="*/ 83820 h 960120"/>
                  <a:gd name="connsiteX10" fmla="*/ 41910 w 1482090"/>
                  <a:gd name="connsiteY10" fmla="*/ 952500 h 960120"/>
                  <a:gd name="connsiteX11" fmla="*/ 0 w 1482090"/>
                  <a:gd name="connsiteY11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98270 w 1482090"/>
                  <a:gd name="connsiteY8" fmla="*/ 83820 h 960120"/>
                  <a:gd name="connsiteX9" fmla="*/ 91440 w 1482090"/>
                  <a:gd name="connsiteY9" fmla="*/ 8001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98270 w 1482090"/>
                  <a:gd name="connsiteY8" fmla="*/ 83820 h 960120"/>
                  <a:gd name="connsiteX9" fmla="*/ 99060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83030 w 1482090"/>
                  <a:gd name="connsiteY8" fmla="*/ 34290 h 960120"/>
                  <a:gd name="connsiteX9" fmla="*/ 99060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98270 w 1482090"/>
                  <a:gd name="connsiteY8" fmla="*/ 34290 h 960120"/>
                  <a:gd name="connsiteX9" fmla="*/ 99060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398270 w 1482090"/>
                  <a:gd name="connsiteY8" fmla="*/ 34290 h 960120"/>
                  <a:gd name="connsiteX9" fmla="*/ 89535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  <a:gd name="connsiteX0" fmla="*/ 0 w 1482090"/>
                  <a:gd name="connsiteY0" fmla="*/ 952500 h 960120"/>
                  <a:gd name="connsiteX1" fmla="*/ 0 w 1482090"/>
                  <a:gd name="connsiteY1" fmla="*/ 60960 h 960120"/>
                  <a:gd name="connsiteX2" fmla="*/ 60960 w 1482090"/>
                  <a:gd name="connsiteY2" fmla="*/ 0 h 960120"/>
                  <a:gd name="connsiteX3" fmla="*/ 1428750 w 1482090"/>
                  <a:gd name="connsiteY3" fmla="*/ 0 h 960120"/>
                  <a:gd name="connsiteX4" fmla="*/ 1482090 w 1482090"/>
                  <a:gd name="connsiteY4" fmla="*/ 53340 h 960120"/>
                  <a:gd name="connsiteX5" fmla="*/ 1482090 w 1482090"/>
                  <a:gd name="connsiteY5" fmla="*/ 960120 h 960120"/>
                  <a:gd name="connsiteX6" fmla="*/ 1447800 w 1482090"/>
                  <a:gd name="connsiteY6" fmla="*/ 960120 h 960120"/>
                  <a:gd name="connsiteX7" fmla="*/ 1447800 w 1482090"/>
                  <a:gd name="connsiteY7" fmla="*/ 83820 h 960120"/>
                  <a:gd name="connsiteX8" fmla="*/ 1415415 w 1482090"/>
                  <a:gd name="connsiteY8" fmla="*/ 36195 h 960120"/>
                  <a:gd name="connsiteX9" fmla="*/ 89535 w 1482090"/>
                  <a:gd name="connsiteY9" fmla="*/ 38100 h 960120"/>
                  <a:gd name="connsiteX10" fmla="*/ 41910 w 1482090"/>
                  <a:gd name="connsiteY10" fmla="*/ 83820 h 960120"/>
                  <a:gd name="connsiteX11" fmla="*/ 41910 w 1482090"/>
                  <a:gd name="connsiteY11" fmla="*/ 952500 h 960120"/>
                  <a:gd name="connsiteX12" fmla="*/ 0 w 1482090"/>
                  <a:gd name="connsiteY12" fmla="*/ 952500 h 96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82090" h="960120">
                    <a:moveTo>
                      <a:pt x="0" y="952500"/>
                    </a:moveTo>
                    <a:lnTo>
                      <a:pt x="0" y="60960"/>
                    </a:lnTo>
                    <a:lnTo>
                      <a:pt x="60960" y="0"/>
                    </a:lnTo>
                    <a:lnTo>
                      <a:pt x="1428750" y="0"/>
                    </a:lnTo>
                    <a:lnTo>
                      <a:pt x="1482090" y="53340"/>
                    </a:lnTo>
                    <a:lnTo>
                      <a:pt x="1482090" y="960120"/>
                    </a:lnTo>
                    <a:lnTo>
                      <a:pt x="1447800" y="960120"/>
                    </a:lnTo>
                    <a:lnTo>
                      <a:pt x="1447800" y="83820"/>
                    </a:lnTo>
                    <a:lnTo>
                      <a:pt x="1415415" y="36195"/>
                    </a:lnTo>
                    <a:lnTo>
                      <a:pt x="89535" y="38100"/>
                    </a:lnTo>
                    <a:lnTo>
                      <a:pt x="41910" y="83820"/>
                    </a:lnTo>
                    <a:lnTo>
                      <a:pt x="41910" y="952500"/>
                    </a:lnTo>
                    <a:lnTo>
                      <a:pt x="0" y="952500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202"/>
              <p:cNvSpPr/>
              <p:nvPr/>
            </p:nvSpPr>
            <p:spPr bwMode="auto">
              <a:xfrm>
                <a:off x="8043752" y="991212"/>
                <a:ext cx="1319738" cy="1250469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/>
              <p:cNvGrpSpPr/>
              <p:nvPr/>
            </p:nvGrpSpPr>
            <p:grpSpPr>
              <a:xfrm>
                <a:off x="8486459" y="1313989"/>
                <a:ext cx="436649" cy="436651"/>
                <a:chOff x="8536852" y="1407608"/>
                <a:chExt cx="200935" cy="200936"/>
              </a:xfrm>
            </p:grpSpPr>
            <p:sp>
              <p:nvSpPr>
                <p:cNvPr id="205" name="Oval 63"/>
                <p:cNvSpPr>
                  <a:spLocks noChangeArrowheads="1"/>
                </p:cNvSpPr>
                <p:nvPr/>
              </p:nvSpPr>
              <p:spPr bwMode="auto">
                <a:xfrm>
                  <a:off x="8536852" y="1407608"/>
                  <a:ext cx="200935" cy="2009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" name="Oval 64"/>
                <p:cNvSpPr>
                  <a:spLocks noChangeArrowheads="1"/>
                </p:cNvSpPr>
                <p:nvPr/>
              </p:nvSpPr>
              <p:spPr bwMode="auto">
                <a:xfrm>
                  <a:off x="8553400" y="1424156"/>
                  <a:ext cx="167249" cy="16724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EA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" name="Oval 65"/>
                <p:cNvSpPr>
                  <a:spLocks noChangeArrowheads="1"/>
                </p:cNvSpPr>
                <p:nvPr/>
              </p:nvSpPr>
              <p:spPr bwMode="auto">
                <a:xfrm>
                  <a:off x="8637809" y="1441295"/>
                  <a:ext cx="49744" cy="497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84903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2" name="グループ化 3081"/>
          <p:cNvGrpSpPr/>
          <p:nvPr/>
        </p:nvGrpSpPr>
        <p:grpSpPr>
          <a:xfrm>
            <a:off x="469195" y="884370"/>
            <a:ext cx="1459389" cy="1497654"/>
            <a:chOff x="469195" y="884370"/>
            <a:chExt cx="1459389" cy="1497654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469195" y="884370"/>
              <a:ext cx="1459389" cy="1497654"/>
              <a:chOff x="460920" y="908720"/>
              <a:chExt cx="1459389" cy="1497654"/>
            </a:xfrm>
            <a:solidFill>
              <a:schemeClr val="tx1"/>
            </a:solidFill>
          </p:grpSpPr>
          <p:sp>
            <p:nvSpPr>
              <p:cNvPr id="15" name="AutoShape 47"/>
              <p:cNvSpPr>
                <a:spLocks noChangeArrowheads="1"/>
              </p:cNvSpPr>
              <p:nvPr/>
            </p:nvSpPr>
            <p:spPr bwMode="auto">
              <a:xfrm>
                <a:off x="460920" y="1582994"/>
                <a:ext cx="1459389" cy="823380"/>
              </a:xfrm>
              <a:prstGeom prst="can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AutoShape 43"/>
              <p:cNvSpPr>
                <a:spLocks noChangeArrowheads="1"/>
              </p:cNvSpPr>
              <p:nvPr/>
            </p:nvSpPr>
            <p:spPr bwMode="auto">
              <a:xfrm>
                <a:off x="685238" y="1059145"/>
                <a:ext cx="1010752" cy="897273"/>
              </a:xfrm>
              <a:prstGeom prst="can">
                <a:avLst>
                  <a:gd name="adj" fmla="val 347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" name="Oval 44"/>
              <p:cNvSpPr>
                <a:spLocks noChangeArrowheads="1"/>
              </p:cNvSpPr>
              <p:nvPr/>
            </p:nvSpPr>
            <p:spPr bwMode="auto">
              <a:xfrm rot="10800000">
                <a:off x="910877" y="1395622"/>
                <a:ext cx="523849" cy="523850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Oval 45"/>
              <p:cNvSpPr>
                <a:spLocks noChangeArrowheads="1"/>
              </p:cNvSpPr>
              <p:nvPr/>
            </p:nvSpPr>
            <p:spPr bwMode="auto">
              <a:xfrm>
                <a:off x="984770" y="1470835"/>
                <a:ext cx="373424" cy="37342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Oval 46"/>
              <p:cNvSpPr>
                <a:spLocks noChangeArrowheads="1"/>
              </p:cNvSpPr>
              <p:nvPr/>
            </p:nvSpPr>
            <p:spPr bwMode="auto">
              <a:xfrm>
                <a:off x="1059982" y="1544728"/>
                <a:ext cx="225638" cy="22563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AutoShape 48"/>
              <p:cNvSpPr>
                <a:spLocks noChangeArrowheads="1"/>
              </p:cNvSpPr>
              <p:nvPr/>
            </p:nvSpPr>
            <p:spPr bwMode="auto">
              <a:xfrm>
                <a:off x="1732937" y="1320410"/>
                <a:ext cx="112160" cy="4869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AutoShape 49"/>
              <p:cNvSpPr>
                <a:spLocks noChangeArrowheads="1"/>
              </p:cNvSpPr>
              <p:nvPr/>
            </p:nvSpPr>
            <p:spPr bwMode="auto">
              <a:xfrm>
                <a:off x="1752730" y="908720"/>
                <a:ext cx="73893" cy="4869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AutoShape 50"/>
              <p:cNvSpPr>
                <a:spLocks noChangeArrowheads="1"/>
              </p:cNvSpPr>
              <p:nvPr/>
            </p:nvSpPr>
            <p:spPr bwMode="auto">
              <a:xfrm>
                <a:off x="536133" y="1320410"/>
                <a:ext cx="112159" cy="4869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AutoShape 51"/>
              <p:cNvSpPr>
                <a:spLocks noChangeArrowheads="1"/>
              </p:cNvSpPr>
              <p:nvPr/>
            </p:nvSpPr>
            <p:spPr bwMode="auto">
              <a:xfrm>
                <a:off x="555925" y="908720"/>
                <a:ext cx="73893" cy="4869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Oval 52"/>
              <p:cNvSpPr>
                <a:spLocks noChangeArrowheads="1"/>
              </p:cNvSpPr>
              <p:nvPr/>
            </p:nvSpPr>
            <p:spPr bwMode="auto">
              <a:xfrm>
                <a:off x="1135195" y="1582994"/>
                <a:ext cx="112159" cy="11216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0" name="グループ化 209"/>
            <p:cNvGrpSpPr/>
            <p:nvPr/>
          </p:nvGrpSpPr>
          <p:grpSpPr>
            <a:xfrm>
              <a:off x="469195" y="884370"/>
              <a:ext cx="1459389" cy="1497654"/>
              <a:chOff x="460920" y="908720"/>
              <a:chExt cx="1459389" cy="1497654"/>
            </a:xfrm>
          </p:grpSpPr>
          <p:sp>
            <p:nvSpPr>
              <p:cNvPr id="359" name="AutoShape 47"/>
              <p:cNvSpPr>
                <a:spLocks noChangeArrowheads="1"/>
              </p:cNvSpPr>
              <p:nvPr/>
            </p:nvSpPr>
            <p:spPr bwMode="auto">
              <a:xfrm>
                <a:off x="460920" y="1582994"/>
                <a:ext cx="1459389" cy="823380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0" name="AutoShape 43"/>
              <p:cNvSpPr>
                <a:spLocks noChangeArrowheads="1"/>
              </p:cNvSpPr>
              <p:nvPr/>
            </p:nvSpPr>
            <p:spPr bwMode="auto">
              <a:xfrm>
                <a:off x="685238" y="1059145"/>
                <a:ext cx="1010752" cy="897273"/>
              </a:xfrm>
              <a:prstGeom prst="can">
                <a:avLst>
                  <a:gd name="adj" fmla="val 34704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1" name="Oval 44"/>
              <p:cNvSpPr>
                <a:spLocks noChangeArrowheads="1"/>
              </p:cNvSpPr>
              <p:nvPr/>
            </p:nvSpPr>
            <p:spPr bwMode="auto">
              <a:xfrm rot="10800000">
                <a:off x="910877" y="1395622"/>
                <a:ext cx="523849" cy="523850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2" name="Oval 45"/>
              <p:cNvSpPr>
                <a:spLocks noChangeArrowheads="1"/>
              </p:cNvSpPr>
              <p:nvPr/>
            </p:nvSpPr>
            <p:spPr bwMode="auto">
              <a:xfrm>
                <a:off x="984770" y="1470835"/>
                <a:ext cx="373424" cy="37342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3" name="Oval 46"/>
              <p:cNvSpPr>
                <a:spLocks noChangeArrowheads="1"/>
              </p:cNvSpPr>
              <p:nvPr/>
            </p:nvSpPr>
            <p:spPr bwMode="auto">
              <a:xfrm>
                <a:off x="1059982" y="1544728"/>
                <a:ext cx="225638" cy="225637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4" name="AutoShape 48"/>
              <p:cNvSpPr>
                <a:spLocks noChangeArrowheads="1"/>
              </p:cNvSpPr>
              <p:nvPr/>
            </p:nvSpPr>
            <p:spPr bwMode="auto">
              <a:xfrm>
                <a:off x="1732937" y="1320410"/>
                <a:ext cx="112160" cy="4869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5" name="AutoShape 49"/>
              <p:cNvSpPr>
                <a:spLocks noChangeArrowheads="1"/>
              </p:cNvSpPr>
              <p:nvPr/>
            </p:nvSpPr>
            <p:spPr bwMode="auto">
              <a:xfrm>
                <a:off x="1752730" y="908720"/>
                <a:ext cx="73893" cy="4869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6" name="AutoShape 50"/>
              <p:cNvSpPr>
                <a:spLocks noChangeArrowheads="1"/>
              </p:cNvSpPr>
              <p:nvPr/>
            </p:nvSpPr>
            <p:spPr bwMode="auto">
              <a:xfrm>
                <a:off x="536133" y="1320410"/>
                <a:ext cx="112159" cy="4869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7" name="AutoShape 51"/>
              <p:cNvSpPr>
                <a:spLocks noChangeArrowheads="1"/>
              </p:cNvSpPr>
              <p:nvPr/>
            </p:nvSpPr>
            <p:spPr bwMode="auto">
              <a:xfrm>
                <a:off x="555925" y="908720"/>
                <a:ext cx="73893" cy="4869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Oval 52"/>
              <p:cNvSpPr>
                <a:spLocks noChangeArrowheads="1"/>
              </p:cNvSpPr>
              <p:nvPr/>
            </p:nvSpPr>
            <p:spPr bwMode="auto">
              <a:xfrm>
                <a:off x="1135195" y="1582994"/>
                <a:ext cx="112159" cy="11216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73" name="グループ化 3072"/>
          <p:cNvGrpSpPr/>
          <p:nvPr/>
        </p:nvGrpSpPr>
        <p:grpSpPr>
          <a:xfrm>
            <a:off x="2371104" y="852161"/>
            <a:ext cx="1419058" cy="1547364"/>
            <a:chOff x="2371104" y="852161"/>
            <a:chExt cx="1419058" cy="1547364"/>
          </a:xfrm>
        </p:grpSpPr>
        <p:grpSp>
          <p:nvGrpSpPr>
            <p:cNvPr id="73" name="グループ化 72"/>
            <p:cNvGrpSpPr/>
            <p:nvPr/>
          </p:nvGrpSpPr>
          <p:grpSpPr>
            <a:xfrm>
              <a:off x="2371104" y="852161"/>
              <a:ext cx="1419058" cy="1547364"/>
              <a:chOff x="2362829" y="876511"/>
              <a:chExt cx="1419058" cy="1547364"/>
            </a:xfrm>
            <a:solidFill>
              <a:schemeClr val="tx1"/>
            </a:solidFill>
          </p:grpSpPr>
          <p:sp>
            <p:nvSpPr>
              <p:cNvPr id="10" name="AutoShape 58"/>
              <p:cNvSpPr>
                <a:spLocks noChangeArrowheads="1"/>
              </p:cNvSpPr>
              <p:nvPr/>
            </p:nvSpPr>
            <p:spPr bwMode="auto">
              <a:xfrm>
                <a:off x="2362829" y="2059487"/>
                <a:ext cx="1419058" cy="364388"/>
              </a:xfrm>
              <a:prstGeom prst="can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Oval 61"/>
              <p:cNvSpPr>
                <a:spLocks noChangeArrowheads="1"/>
              </p:cNvSpPr>
              <p:nvPr/>
            </p:nvSpPr>
            <p:spPr bwMode="auto">
              <a:xfrm>
                <a:off x="2720658" y="2078850"/>
                <a:ext cx="736757" cy="135015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AutoShape 59"/>
              <p:cNvSpPr>
                <a:spLocks noChangeArrowheads="1"/>
              </p:cNvSpPr>
              <p:nvPr/>
            </p:nvSpPr>
            <p:spPr bwMode="auto">
              <a:xfrm>
                <a:off x="3599693" y="1696383"/>
                <a:ext cx="109059" cy="473447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AutoShape 60"/>
              <p:cNvSpPr>
                <a:spLocks noChangeArrowheads="1"/>
              </p:cNvSpPr>
              <p:nvPr/>
            </p:nvSpPr>
            <p:spPr bwMode="auto">
              <a:xfrm>
                <a:off x="3618939" y="876511"/>
                <a:ext cx="69285" cy="8930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66"/>
              <p:cNvSpPr>
                <a:spLocks noChangeArrowheads="1"/>
              </p:cNvSpPr>
              <p:nvPr/>
            </p:nvSpPr>
            <p:spPr bwMode="auto">
              <a:xfrm>
                <a:off x="2437246" y="1696383"/>
                <a:ext cx="109059" cy="473447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AutoShape 67"/>
              <p:cNvSpPr>
                <a:spLocks noChangeArrowheads="1"/>
              </p:cNvSpPr>
              <p:nvPr/>
            </p:nvSpPr>
            <p:spPr bwMode="auto">
              <a:xfrm>
                <a:off x="2456492" y="876511"/>
                <a:ext cx="69285" cy="8930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Oval 61"/>
              <p:cNvSpPr>
                <a:spLocks noChangeArrowheads="1"/>
              </p:cNvSpPr>
              <p:nvPr/>
            </p:nvSpPr>
            <p:spPr bwMode="auto">
              <a:xfrm>
                <a:off x="2492417" y="968891"/>
                <a:ext cx="1193240" cy="1190675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Oval 62"/>
              <p:cNvSpPr>
                <a:spLocks noChangeArrowheads="1"/>
              </p:cNvSpPr>
              <p:nvPr/>
            </p:nvSpPr>
            <p:spPr bwMode="auto">
              <a:xfrm>
                <a:off x="2799067" y="1272975"/>
                <a:ext cx="582507" cy="58250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Oval 63"/>
              <p:cNvSpPr>
                <a:spLocks noChangeArrowheads="1"/>
              </p:cNvSpPr>
              <p:nvPr/>
            </p:nvSpPr>
            <p:spPr bwMode="auto">
              <a:xfrm>
                <a:off x="2872201" y="1346109"/>
                <a:ext cx="436238" cy="436239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Oval 64"/>
              <p:cNvSpPr>
                <a:spLocks noChangeArrowheads="1"/>
              </p:cNvSpPr>
              <p:nvPr/>
            </p:nvSpPr>
            <p:spPr bwMode="auto">
              <a:xfrm>
                <a:off x="2908127" y="1382035"/>
                <a:ext cx="363105" cy="363105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Oval 65"/>
              <p:cNvSpPr>
                <a:spLocks noChangeArrowheads="1"/>
              </p:cNvSpPr>
              <p:nvPr/>
            </p:nvSpPr>
            <p:spPr bwMode="auto">
              <a:xfrm>
                <a:off x="3053112" y="1419244"/>
                <a:ext cx="146268" cy="146268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Oval 61"/>
              <p:cNvSpPr>
                <a:spLocks noChangeArrowheads="1"/>
              </p:cNvSpPr>
              <p:nvPr/>
            </p:nvSpPr>
            <p:spPr bwMode="auto">
              <a:xfrm>
                <a:off x="3333740" y="1095085"/>
                <a:ext cx="128949" cy="12867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1" name="グループ化 210"/>
            <p:cNvGrpSpPr/>
            <p:nvPr/>
          </p:nvGrpSpPr>
          <p:grpSpPr>
            <a:xfrm>
              <a:off x="2371104" y="852161"/>
              <a:ext cx="1419058" cy="1547364"/>
              <a:chOff x="2362829" y="876511"/>
              <a:chExt cx="1419058" cy="1547364"/>
            </a:xfrm>
          </p:grpSpPr>
          <p:sp>
            <p:nvSpPr>
              <p:cNvPr id="347" name="AutoShape 58"/>
              <p:cNvSpPr>
                <a:spLocks noChangeArrowheads="1"/>
              </p:cNvSpPr>
              <p:nvPr/>
            </p:nvSpPr>
            <p:spPr bwMode="auto">
              <a:xfrm>
                <a:off x="2362829" y="2059487"/>
                <a:ext cx="1419058" cy="36438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" name="Oval 61"/>
              <p:cNvSpPr>
                <a:spLocks noChangeArrowheads="1"/>
              </p:cNvSpPr>
              <p:nvPr/>
            </p:nvSpPr>
            <p:spPr bwMode="auto">
              <a:xfrm>
                <a:off x="2720658" y="2078850"/>
                <a:ext cx="736757" cy="13501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" name="AutoShape 59"/>
              <p:cNvSpPr>
                <a:spLocks noChangeArrowheads="1"/>
              </p:cNvSpPr>
              <p:nvPr/>
            </p:nvSpPr>
            <p:spPr bwMode="auto">
              <a:xfrm>
                <a:off x="3599693" y="1696383"/>
                <a:ext cx="109059" cy="473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" name="AutoShape 60"/>
              <p:cNvSpPr>
                <a:spLocks noChangeArrowheads="1"/>
              </p:cNvSpPr>
              <p:nvPr/>
            </p:nvSpPr>
            <p:spPr bwMode="auto">
              <a:xfrm>
                <a:off x="3618939" y="876511"/>
                <a:ext cx="69285" cy="8930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" name="AutoShape 66"/>
              <p:cNvSpPr>
                <a:spLocks noChangeArrowheads="1"/>
              </p:cNvSpPr>
              <p:nvPr/>
            </p:nvSpPr>
            <p:spPr bwMode="auto">
              <a:xfrm>
                <a:off x="2437246" y="1696383"/>
                <a:ext cx="109059" cy="473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2" name="AutoShape 67"/>
              <p:cNvSpPr>
                <a:spLocks noChangeArrowheads="1"/>
              </p:cNvSpPr>
              <p:nvPr/>
            </p:nvSpPr>
            <p:spPr bwMode="auto">
              <a:xfrm>
                <a:off x="2456492" y="876511"/>
                <a:ext cx="69285" cy="8930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3" name="Oval 61"/>
              <p:cNvSpPr>
                <a:spLocks noChangeArrowheads="1"/>
              </p:cNvSpPr>
              <p:nvPr/>
            </p:nvSpPr>
            <p:spPr bwMode="auto">
              <a:xfrm>
                <a:off x="2492417" y="968891"/>
                <a:ext cx="1193240" cy="11906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4" name="Oval 62"/>
              <p:cNvSpPr>
                <a:spLocks noChangeArrowheads="1"/>
              </p:cNvSpPr>
              <p:nvPr/>
            </p:nvSpPr>
            <p:spPr bwMode="auto">
              <a:xfrm>
                <a:off x="2799067" y="1272975"/>
                <a:ext cx="582507" cy="582507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5" name="Oval 63"/>
              <p:cNvSpPr>
                <a:spLocks noChangeArrowheads="1"/>
              </p:cNvSpPr>
              <p:nvPr/>
            </p:nvSpPr>
            <p:spPr bwMode="auto">
              <a:xfrm>
                <a:off x="2872201" y="1346109"/>
                <a:ext cx="436238" cy="436239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6" name="Oval 64"/>
              <p:cNvSpPr>
                <a:spLocks noChangeArrowheads="1"/>
              </p:cNvSpPr>
              <p:nvPr/>
            </p:nvSpPr>
            <p:spPr bwMode="auto">
              <a:xfrm>
                <a:off x="2908127" y="1382035"/>
                <a:ext cx="363105" cy="363105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7" name="Oval 65"/>
              <p:cNvSpPr>
                <a:spLocks noChangeArrowheads="1"/>
              </p:cNvSpPr>
              <p:nvPr/>
            </p:nvSpPr>
            <p:spPr bwMode="auto">
              <a:xfrm>
                <a:off x="3053112" y="1419244"/>
                <a:ext cx="146268" cy="1462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Oval 61"/>
              <p:cNvSpPr>
                <a:spLocks noChangeArrowheads="1"/>
              </p:cNvSpPr>
              <p:nvPr/>
            </p:nvSpPr>
            <p:spPr bwMode="auto">
              <a:xfrm>
                <a:off x="3333740" y="1095085"/>
                <a:ext cx="128949" cy="1286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72" name="グループ化 3071"/>
          <p:cNvGrpSpPr/>
          <p:nvPr/>
        </p:nvGrpSpPr>
        <p:grpSpPr>
          <a:xfrm>
            <a:off x="4107838" y="1484420"/>
            <a:ext cx="1706874" cy="460238"/>
            <a:chOff x="4107838" y="1484420"/>
            <a:chExt cx="1706874" cy="460238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4107838" y="1484420"/>
              <a:ext cx="1706874" cy="460238"/>
              <a:chOff x="4232920" y="1544728"/>
              <a:chExt cx="1440160" cy="388322"/>
            </a:xfrm>
            <a:solidFill>
              <a:schemeClr val="tx1"/>
            </a:solidFill>
          </p:grpSpPr>
          <p:sp>
            <p:nvSpPr>
              <p:cNvPr id="6" name="正方形/長方形 5"/>
              <p:cNvSpPr/>
              <p:nvPr/>
            </p:nvSpPr>
            <p:spPr bwMode="auto">
              <a:xfrm>
                <a:off x="4930139" y="1664909"/>
                <a:ext cx="45719" cy="239486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 bwMode="auto">
              <a:xfrm>
                <a:off x="4232920" y="1544728"/>
                <a:ext cx="1440160" cy="13404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 bwMode="auto">
              <a:xfrm>
                <a:off x="4568190" y="1544728"/>
                <a:ext cx="769620" cy="13404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片側の 2 つの角を丸めた四角形 37"/>
              <p:cNvSpPr/>
              <p:nvPr/>
            </p:nvSpPr>
            <p:spPr bwMode="auto">
              <a:xfrm>
                <a:off x="4525452" y="1875741"/>
                <a:ext cx="855095" cy="573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円/楕円 6"/>
              <p:cNvSpPr/>
              <p:nvPr/>
            </p:nvSpPr>
            <p:spPr bwMode="auto">
              <a:xfrm>
                <a:off x="4901561" y="1560313"/>
                <a:ext cx="102874" cy="10287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 bwMode="auto">
              <a:xfrm>
                <a:off x="4918707" y="1577460"/>
                <a:ext cx="68582" cy="6858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 bwMode="auto">
              <a:xfrm>
                <a:off x="4929185" y="1587938"/>
                <a:ext cx="47626" cy="47625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 bwMode="auto">
              <a:xfrm>
                <a:off x="4944425" y="1593653"/>
                <a:ext cx="24668" cy="24668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/>
            <p:cNvGrpSpPr/>
            <p:nvPr/>
          </p:nvGrpSpPr>
          <p:grpSpPr>
            <a:xfrm>
              <a:off x="4107838" y="1484420"/>
              <a:ext cx="1706874" cy="460238"/>
              <a:chOff x="4232920" y="1544728"/>
              <a:chExt cx="1440160" cy="388322"/>
            </a:xfrm>
          </p:grpSpPr>
          <p:sp>
            <p:nvSpPr>
              <p:cNvPr id="339" name="正方形/長方形 338"/>
              <p:cNvSpPr/>
              <p:nvPr/>
            </p:nvSpPr>
            <p:spPr bwMode="auto">
              <a:xfrm>
                <a:off x="4930139" y="1664909"/>
                <a:ext cx="45719" cy="239486"/>
              </a:xfrm>
              <a:prstGeom prst="rect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" name="角丸四角形 339"/>
              <p:cNvSpPr/>
              <p:nvPr/>
            </p:nvSpPr>
            <p:spPr bwMode="auto">
              <a:xfrm>
                <a:off x="4232920" y="1544728"/>
                <a:ext cx="1440160" cy="13404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5400000" scaled="1"/>
                <a:tileRect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" name="角丸四角形 340"/>
              <p:cNvSpPr/>
              <p:nvPr/>
            </p:nvSpPr>
            <p:spPr bwMode="auto">
              <a:xfrm>
                <a:off x="4568190" y="1544728"/>
                <a:ext cx="769620" cy="13404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" name="片側の 2 つの角を丸めた四角形 341"/>
              <p:cNvSpPr/>
              <p:nvPr/>
            </p:nvSpPr>
            <p:spPr bwMode="auto">
              <a:xfrm>
                <a:off x="4525452" y="1875741"/>
                <a:ext cx="855095" cy="573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円/楕円 342"/>
              <p:cNvSpPr/>
              <p:nvPr/>
            </p:nvSpPr>
            <p:spPr bwMode="auto">
              <a:xfrm>
                <a:off x="4901561" y="1560313"/>
                <a:ext cx="102874" cy="10287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円/楕円 343"/>
              <p:cNvSpPr/>
              <p:nvPr/>
            </p:nvSpPr>
            <p:spPr bwMode="auto">
              <a:xfrm>
                <a:off x="4918707" y="1577460"/>
                <a:ext cx="68582" cy="6858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円/楕円 344"/>
              <p:cNvSpPr/>
              <p:nvPr/>
            </p:nvSpPr>
            <p:spPr bwMode="auto">
              <a:xfrm>
                <a:off x="4929185" y="1587938"/>
                <a:ext cx="47626" cy="47625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円/楕円 345"/>
              <p:cNvSpPr/>
              <p:nvPr/>
            </p:nvSpPr>
            <p:spPr bwMode="auto">
              <a:xfrm>
                <a:off x="4944425" y="1593653"/>
                <a:ext cx="24668" cy="246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0" name="グループ化 89"/>
          <p:cNvGrpSpPr/>
          <p:nvPr/>
        </p:nvGrpSpPr>
        <p:grpSpPr>
          <a:xfrm>
            <a:off x="6153061" y="1135070"/>
            <a:ext cx="1407829" cy="1276568"/>
            <a:chOff x="6153061" y="1135070"/>
            <a:chExt cx="1407829" cy="1276568"/>
          </a:xfrm>
        </p:grpSpPr>
        <p:grpSp>
          <p:nvGrpSpPr>
            <p:cNvPr id="39" name="グループ化 38"/>
            <p:cNvGrpSpPr/>
            <p:nvPr/>
          </p:nvGrpSpPr>
          <p:grpSpPr>
            <a:xfrm>
              <a:off x="6153061" y="1135070"/>
              <a:ext cx="1407829" cy="1276568"/>
              <a:chOff x="6213139" y="1393798"/>
              <a:chExt cx="1305145" cy="1183458"/>
            </a:xfrm>
            <a:solidFill>
              <a:schemeClr val="tx1"/>
            </a:solidFill>
          </p:grpSpPr>
          <p:sp>
            <p:nvSpPr>
              <p:cNvPr id="34" name="弦 33"/>
              <p:cNvSpPr/>
              <p:nvPr/>
            </p:nvSpPr>
            <p:spPr bwMode="auto">
              <a:xfrm>
                <a:off x="6273981" y="1393798"/>
                <a:ext cx="1183460" cy="1183458"/>
              </a:xfrm>
              <a:prstGeom prst="chord">
                <a:avLst>
                  <a:gd name="adj1" fmla="val 10798377"/>
                  <a:gd name="adj2" fmla="val 407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弦 60"/>
              <p:cNvSpPr/>
              <p:nvPr/>
            </p:nvSpPr>
            <p:spPr bwMode="auto">
              <a:xfrm>
                <a:off x="6660062" y="1400574"/>
                <a:ext cx="411298" cy="1169906"/>
              </a:xfrm>
              <a:prstGeom prst="chord">
                <a:avLst>
                  <a:gd name="adj1" fmla="val 10798377"/>
                  <a:gd name="adj2" fmla="val 407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/>
              <p:cNvSpPr/>
              <p:nvPr/>
            </p:nvSpPr>
            <p:spPr bwMode="auto">
              <a:xfrm>
                <a:off x="6213139" y="1956417"/>
                <a:ext cx="1305145" cy="189939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>
                <a:off x="6741342" y="1526839"/>
                <a:ext cx="248738" cy="248738"/>
                <a:chOff x="5527027" y="1272975"/>
                <a:chExt cx="582507" cy="582507"/>
              </a:xfrm>
              <a:grpFill/>
            </p:grpSpPr>
            <p:sp>
              <p:nvSpPr>
                <p:cNvPr id="63" name="Oval 62"/>
                <p:cNvSpPr>
                  <a:spLocks noChangeArrowheads="1"/>
                </p:cNvSpPr>
                <p:nvPr/>
              </p:nvSpPr>
              <p:spPr bwMode="auto">
                <a:xfrm>
                  <a:off x="5527027" y="1272975"/>
                  <a:ext cx="582507" cy="582507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Oval 63"/>
                <p:cNvSpPr>
                  <a:spLocks noChangeArrowheads="1"/>
                </p:cNvSpPr>
                <p:nvPr/>
              </p:nvSpPr>
              <p:spPr bwMode="auto">
                <a:xfrm>
                  <a:off x="5600161" y="1346109"/>
                  <a:ext cx="436238" cy="436239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Oval 64"/>
                <p:cNvSpPr>
                  <a:spLocks noChangeArrowheads="1"/>
                </p:cNvSpPr>
                <p:nvPr/>
              </p:nvSpPr>
              <p:spPr bwMode="auto">
                <a:xfrm>
                  <a:off x="5636087" y="1382035"/>
                  <a:ext cx="363105" cy="363105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Oval 65"/>
                <p:cNvSpPr>
                  <a:spLocks noChangeArrowheads="1"/>
                </p:cNvSpPr>
                <p:nvPr/>
              </p:nvSpPr>
              <p:spPr bwMode="auto">
                <a:xfrm>
                  <a:off x="5819342" y="1419244"/>
                  <a:ext cx="107997" cy="10799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13" name="グループ化 212"/>
            <p:cNvGrpSpPr/>
            <p:nvPr/>
          </p:nvGrpSpPr>
          <p:grpSpPr>
            <a:xfrm>
              <a:off x="6153061" y="1135070"/>
              <a:ext cx="1407829" cy="1276568"/>
              <a:chOff x="6213139" y="1393798"/>
              <a:chExt cx="1305145" cy="1183458"/>
            </a:xfrm>
          </p:grpSpPr>
          <p:sp>
            <p:nvSpPr>
              <p:cNvPr id="331" name="弦 330"/>
              <p:cNvSpPr/>
              <p:nvPr/>
            </p:nvSpPr>
            <p:spPr bwMode="auto">
              <a:xfrm>
                <a:off x="6273981" y="1393798"/>
                <a:ext cx="1183460" cy="1183458"/>
              </a:xfrm>
              <a:prstGeom prst="chord">
                <a:avLst>
                  <a:gd name="adj1" fmla="val 10798377"/>
                  <a:gd name="adj2" fmla="val 4077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弦 331"/>
              <p:cNvSpPr/>
              <p:nvPr/>
            </p:nvSpPr>
            <p:spPr bwMode="auto">
              <a:xfrm>
                <a:off x="6660062" y="1400574"/>
                <a:ext cx="411298" cy="1169906"/>
              </a:xfrm>
              <a:prstGeom prst="chord">
                <a:avLst>
                  <a:gd name="adj1" fmla="val 10798377"/>
                  <a:gd name="adj2" fmla="val 4077"/>
                </a:avLst>
              </a:prstGeom>
              <a:solidFill>
                <a:schemeClr val="tx2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正方形/長方形 332"/>
              <p:cNvSpPr/>
              <p:nvPr/>
            </p:nvSpPr>
            <p:spPr bwMode="auto">
              <a:xfrm>
                <a:off x="6213139" y="1956417"/>
                <a:ext cx="1305145" cy="189939"/>
              </a:xfrm>
              <a:prstGeom prst="rect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4" name="グループ化 333"/>
              <p:cNvGrpSpPr/>
              <p:nvPr/>
            </p:nvGrpSpPr>
            <p:grpSpPr>
              <a:xfrm>
                <a:off x="6741342" y="1526839"/>
                <a:ext cx="248738" cy="248738"/>
                <a:chOff x="5527027" y="1272975"/>
                <a:chExt cx="582507" cy="582507"/>
              </a:xfrm>
            </p:grpSpPr>
            <p:sp>
              <p:nvSpPr>
                <p:cNvPr id="335" name="Oval 62"/>
                <p:cNvSpPr>
                  <a:spLocks noChangeArrowheads="1"/>
                </p:cNvSpPr>
                <p:nvPr/>
              </p:nvSpPr>
              <p:spPr bwMode="auto">
                <a:xfrm>
                  <a:off x="5527027" y="1272975"/>
                  <a:ext cx="582507" cy="5825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6" name="Oval 63"/>
                <p:cNvSpPr>
                  <a:spLocks noChangeArrowheads="1"/>
                </p:cNvSpPr>
                <p:nvPr/>
              </p:nvSpPr>
              <p:spPr bwMode="auto">
                <a:xfrm>
                  <a:off x="5600161" y="1346109"/>
                  <a:ext cx="436238" cy="43623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7" name="Oval 64"/>
                <p:cNvSpPr>
                  <a:spLocks noChangeArrowheads="1"/>
                </p:cNvSpPr>
                <p:nvPr/>
              </p:nvSpPr>
              <p:spPr bwMode="auto">
                <a:xfrm>
                  <a:off x="5636087" y="1382035"/>
                  <a:ext cx="363105" cy="36310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EA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8" name="Oval 65"/>
                <p:cNvSpPr>
                  <a:spLocks noChangeArrowheads="1"/>
                </p:cNvSpPr>
                <p:nvPr/>
              </p:nvSpPr>
              <p:spPr bwMode="auto">
                <a:xfrm>
                  <a:off x="5819342" y="1419244"/>
                  <a:ext cx="107997" cy="10799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1" name="グループ化 80"/>
          <p:cNvGrpSpPr/>
          <p:nvPr/>
        </p:nvGrpSpPr>
        <p:grpSpPr>
          <a:xfrm>
            <a:off x="8180725" y="944541"/>
            <a:ext cx="1047750" cy="1287339"/>
            <a:chOff x="8180725" y="944541"/>
            <a:chExt cx="1047750" cy="1287339"/>
          </a:xfrm>
        </p:grpSpPr>
        <p:grpSp>
          <p:nvGrpSpPr>
            <p:cNvPr id="72" name="グループ化 71"/>
            <p:cNvGrpSpPr/>
            <p:nvPr/>
          </p:nvGrpSpPr>
          <p:grpSpPr>
            <a:xfrm>
              <a:off x="8180725" y="944541"/>
              <a:ext cx="1047750" cy="1287339"/>
              <a:chOff x="8172450" y="968891"/>
              <a:chExt cx="1047750" cy="1287339"/>
            </a:xfrm>
            <a:solidFill>
              <a:schemeClr val="tx1"/>
            </a:solidFill>
          </p:grpSpPr>
          <p:sp>
            <p:nvSpPr>
              <p:cNvPr id="69" name="正方形/長方形 68"/>
              <p:cNvSpPr/>
              <p:nvPr/>
            </p:nvSpPr>
            <p:spPr bwMode="auto">
              <a:xfrm>
                <a:off x="8643410" y="968891"/>
                <a:ext cx="97855" cy="367723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 bwMode="auto">
              <a:xfrm>
                <a:off x="8573384" y="1272975"/>
                <a:ext cx="250046" cy="99248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91" name="グループ化 90"/>
              <p:cNvGrpSpPr/>
              <p:nvPr/>
            </p:nvGrpSpPr>
            <p:grpSpPr>
              <a:xfrm>
                <a:off x="8172450" y="1315228"/>
                <a:ext cx="1047750" cy="941002"/>
                <a:chOff x="7955280" y="910590"/>
                <a:chExt cx="1482090" cy="1331091"/>
              </a:xfrm>
              <a:grpFill/>
            </p:grpSpPr>
            <p:sp>
              <p:nvSpPr>
                <p:cNvPr id="92" name="フリーフォーム 91"/>
                <p:cNvSpPr/>
                <p:nvPr/>
              </p:nvSpPr>
              <p:spPr bwMode="auto">
                <a:xfrm>
                  <a:off x="7981950" y="929640"/>
                  <a:ext cx="1424940" cy="942975"/>
                </a:xfrm>
                <a:custGeom>
                  <a:avLst/>
                  <a:gdLst>
                    <a:gd name="connsiteX0" fmla="*/ 15240 w 1424940"/>
                    <a:gd name="connsiteY0" fmla="*/ 935355 h 942975"/>
                    <a:gd name="connsiteX1" fmla="*/ 112395 w 1424940"/>
                    <a:gd name="connsiteY1" fmla="*/ 815340 h 942975"/>
                    <a:gd name="connsiteX2" fmla="*/ 1335405 w 1424940"/>
                    <a:gd name="connsiteY2" fmla="*/ 815340 h 942975"/>
                    <a:gd name="connsiteX3" fmla="*/ 1424940 w 1424940"/>
                    <a:gd name="connsiteY3" fmla="*/ 942975 h 942975"/>
                    <a:gd name="connsiteX4" fmla="*/ 1424940 w 1424940"/>
                    <a:gd name="connsiteY4" fmla="*/ 45720 h 942975"/>
                    <a:gd name="connsiteX5" fmla="*/ 1390650 w 1424940"/>
                    <a:gd name="connsiteY5" fmla="*/ 0 h 942975"/>
                    <a:gd name="connsiteX6" fmla="*/ 62865 w 1424940"/>
                    <a:gd name="connsiteY6" fmla="*/ 0 h 942975"/>
                    <a:gd name="connsiteX7" fmla="*/ 0 w 1424940"/>
                    <a:gd name="connsiteY7" fmla="*/ 62865 h 942975"/>
                    <a:gd name="connsiteX8" fmla="*/ 15240 w 1424940"/>
                    <a:gd name="connsiteY8" fmla="*/ 935355 h 942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4940" h="942975">
                      <a:moveTo>
                        <a:pt x="15240" y="935355"/>
                      </a:moveTo>
                      <a:lnTo>
                        <a:pt x="112395" y="815340"/>
                      </a:lnTo>
                      <a:lnTo>
                        <a:pt x="1335405" y="815340"/>
                      </a:lnTo>
                      <a:lnTo>
                        <a:pt x="1424940" y="942975"/>
                      </a:lnTo>
                      <a:lnTo>
                        <a:pt x="1424940" y="45720"/>
                      </a:lnTo>
                      <a:lnTo>
                        <a:pt x="1390650" y="0"/>
                      </a:lnTo>
                      <a:lnTo>
                        <a:pt x="62865" y="0"/>
                      </a:lnTo>
                      <a:lnTo>
                        <a:pt x="0" y="62865"/>
                      </a:lnTo>
                      <a:lnTo>
                        <a:pt x="15240" y="935355"/>
                      </a:ln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 92"/>
                <p:cNvSpPr/>
                <p:nvPr/>
              </p:nvSpPr>
              <p:spPr bwMode="auto">
                <a:xfrm>
                  <a:off x="7955280" y="910590"/>
                  <a:ext cx="1482090" cy="960120"/>
                </a:xfrm>
                <a:custGeom>
                  <a:avLst/>
                  <a:gdLst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41910 w 1482090"/>
                    <a:gd name="connsiteY8" fmla="*/ 83820 h 960120"/>
                    <a:gd name="connsiteX9" fmla="*/ 41910 w 1482090"/>
                    <a:gd name="connsiteY9" fmla="*/ 952500 h 960120"/>
                    <a:gd name="connsiteX10" fmla="*/ 129540 w 1482090"/>
                    <a:gd name="connsiteY10" fmla="*/ 956310 h 960120"/>
                    <a:gd name="connsiteX11" fmla="*/ 0 w 1482090"/>
                    <a:gd name="connsiteY11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41910 w 1482090"/>
                    <a:gd name="connsiteY8" fmla="*/ 83820 h 960120"/>
                    <a:gd name="connsiteX9" fmla="*/ 41910 w 1482090"/>
                    <a:gd name="connsiteY9" fmla="*/ 952500 h 960120"/>
                    <a:gd name="connsiteX10" fmla="*/ 0 w 1482090"/>
                    <a:gd name="connsiteY10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91440 w 1482090"/>
                    <a:gd name="connsiteY8" fmla="*/ 80010 h 960120"/>
                    <a:gd name="connsiteX9" fmla="*/ 41910 w 1482090"/>
                    <a:gd name="connsiteY9" fmla="*/ 83820 h 960120"/>
                    <a:gd name="connsiteX10" fmla="*/ 41910 w 1482090"/>
                    <a:gd name="connsiteY10" fmla="*/ 952500 h 960120"/>
                    <a:gd name="connsiteX11" fmla="*/ 0 w 1482090"/>
                    <a:gd name="connsiteY11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83820 h 960120"/>
                    <a:gd name="connsiteX9" fmla="*/ 91440 w 1482090"/>
                    <a:gd name="connsiteY9" fmla="*/ 8001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8382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83030 w 1482090"/>
                    <a:gd name="connsiteY8" fmla="*/ 3429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3429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34290 h 960120"/>
                    <a:gd name="connsiteX9" fmla="*/ 89535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415415 w 1482090"/>
                    <a:gd name="connsiteY8" fmla="*/ 36195 h 960120"/>
                    <a:gd name="connsiteX9" fmla="*/ 89535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2090" h="960120">
                      <a:moveTo>
                        <a:pt x="0" y="952500"/>
                      </a:moveTo>
                      <a:lnTo>
                        <a:pt x="0" y="60960"/>
                      </a:lnTo>
                      <a:lnTo>
                        <a:pt x="60960" y="0"/>
                      </a:lnTo>
                      <a:lnTo>
                        <a:pt x="1428750" y="0"/>
                      </a:lnTo>
                      <a:lnTo>
                        <a:pt x="1482090" y="53340"/>
                      </a:lnTo>
                      <a:lnTo>
                        <a:pt x="1482090" y="960120"/>
                      </a:lnTo>
                      <a:lnTo>
                        <a:pt x="1447800" y="960120"/>
                      </a:lnTo>
                      <a:lnTo>
                        <a:pt x="1447800" y="83820"/>
                      </a:lnTo>
                      <a:lnTo>
                        <a:pt x="1415415" y="36195"/>
                      </a:lnTo>
                      <a:lnTo>
                        <a:pt x="89535" y="38100"/>
                      </a:lnTo>
                      <a:lnTo>
                        <a:pt x="41910" y="83820"/>
                      </a:lnTo>
                      <a:lnTo>
                        <a:pt x="41910" y="952500"/>
                      </a:lnTo>
                      <a:lnTo>
                        <a:pt x="0" y="952500"/>
                      </a:ln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正方形/長方形 93"/>
                <p:cNvSpPr/>
                <p:nvPr/>
              </p:nvSpPr>
              <p:spPr bwMode="auto">
                <a:xfrm>
                  <a:off x="8043752" y="991212"/>
                  <a:ext cx="1319738" cy="1250469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" name="グループ化 94"/>
                <p:cNvGrpSpPr/>
                <p:nvPr/>
              </p:nvGrpSpPr>
              <p:grpSpPr>
                <a:xfrm>
                  <a:off x="8486459" y="1313989"/>
                  <a:ext cx="436649" cy="436651"/>
                  <a:chOff x="8536852" y="1407608"/>
                  <a:chExt cx="200935" cy="200936"/>
                </a:xfrm>
                <a:grpFill/>
              </p:grpSpPr>
              <p:sp>
                <p:nvSpPr>
                  <p:cNvPr id="96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8536852" y="1407608"/>
                    <a:ext cx="200935" cy="200936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8553400" y="1424156"/>
                    <a:ext cx="167249" cy="167249"/>
                  </a:xfrm>
                  <a:prstGeom prst="ellipse">
                    <a:avLst/>
                  </a:prstGeom>
                  <a:grpFill/>
                  <a:ln w="762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8637809" y="1441295"/>
                    <a:ext cx="49744" cy="49744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14" name="グループ化 213"/>
            <p:cNvGrpSpPr/>
            <p:nvPr/>
          </p:nvGrpSpPr>
          <p:grpSpPr>
            <a:xfrm>
              <a:off x="8180725" y="944541"/>
              <a:ext cx="1047750" cy="1287339"/>
              <a:chOff x="8172450" y="968891"/>
              <a:chExt cx="1047750" cy="1287339"/>
            </a:xfrm>
          </p:grpSpPr>
          <p:sp>
            <p:nvSpPr>
              <p:cNvPr id="321" name="正方形/長方形 320"/>
              <p:cNvSpPr/>
              <p:nvPr/>
            </p:nvSpPr>
            <p:spPr bwMode="auto">
              <a:xfrm>
                <a:off x="8643410" y="968891"/>
                <a:ext cx="97855" cy="367723"/>
              </a:xfrm>
              <a:prstGeom prst="rect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2" name="円/楕円 321"/>
              <p:cNvSpPr/>
              <p:nvPr/>
            </p:nvSpPr>
            <p:spPr bwMode="auto">
              <a:xfrm>
                <a:off x="8573384" y="1272975"/>
                <a:ext cx="250046" cy="99248"/>
              </a:xfrm>
              <a:prstGeom prst="ellipse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3" name="グループ化 322"/>
              <p:cNvGrpSpPr/>
              <p:nvPr/>
            </p:nvGrpSpPr>
            <p:grpSpPr>
              <a:xfrm>
                <a:off x="8172450" y="1315228"/>
                <a:ext cx="1047750" cy="941002"/>
                <a:chOff x="7955280" y="910590"/>
                <a:chExt cx="1482090" cy="1331091"/>
              </a:xfrm>
            </p:grpSpPr>
            <p:sp>
              <p:nvSpPr>
                <p:cNvPr id="324" name="フリーフォーム 323"/>
                <p:cNvSpPr/>
                <p:nvPr/>
              </p:nvSpPr>
              <p:spPr bwMode="auto">
                <a:xfrm>
                  <a:off x="7981950" y="929640"/>
                  <a:ext cx="1424940" cy="942975"/>
                </a:xfrm>
                <a:custGeom>
                  <a:avLst/>
                  <a:gdLst>
                    <a:gd name="connsiteX0" fmla="*/ 15240 w 1424940"/>
                    <a:gd name="connsiteY0" fmla="*/ 935355 h 942975"/>
                    <a:gd name="connsiteX1" fmla="*/ 112395 w 1424940"/>
                    <a:gd name="connsiteY1" fmla="*/ 815340 h 942975"/>
                    <a:gd name="connsiteX2" fmla="*/ 1335405 w 1424940"/>
                    <a:gd name="connsiteY2" fmla="*/ 815340 h 942975"/>
                    <a:gd name="connsiteX3" fmla="*/ 1424940 w 1424940"/>
                    <a:gd name="connsiteY3" fmla="*/ 942975 h 942975"/>
                    <a:gd name="connsiteX4" fmla="*/ 1424940 w 1424940"/>
                    <a:gd name="connsiteY4" fmla="*/ 45720 h 942975"/>
                    <a:gd name="connsiteX5" fmla="*/ 1390650 w 1424940"/>
                    <a:gd name="connsiteY5" fmla="*/ 0 h 942975"/>
                    <a:gd name="connsiteX6" fmla="*/ 62865 w 1424940"/>
                    <a:gd name="connsiteY6" fmla="*/ 0 h 942975"/>
                    <a:gd name="connsiteX7" fmla="*/ 0 w 1424940"/>
                    <a:gd name="connsiteY7" fmla="*/ 62865 h 942975"/>
                    <a:gd name="connsiteX8" fmla="*/ 15240 w 1424940"/>
                    <a:gd name="connsiteY8" fmla="*/ 935355 h 942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4940" h="942975">
                      <a:moveTo>
                        <a:pt x="15240" y="935355"/>
                      </a:moveTo>
                      <a:lnTo>
                        <a:pt x="112395" y="815340"/>
                      </a:lnTo>
                      <a:lnTo>
                        <a:pt x="1335405" y="815340"/>
                      </a:lnTo>
                      <a:lnTo>
                        <a:pt x="1424940" y="942975"/>
                      </a:lnTo>
                      <a:lnTo>
                        <a:pt x="1424940" y="45720"/>
                      </a:lnTo>
                      <a:lnTo>
                        <a:pt x="1390650" y="0"/>
                      </a:lnTo>
                      <a:lnTo>
                        <a:pt x="62865" y="0"/>
                      </a:lnTo>
                      <a:lnTo>
                        <a:pt x="0" y="62865"/>
                      </a:lnTo>
                      <a:lnTo>
                        <a:pt x="15240" y="935355"/>
                      </a:lnTo>
                      <a:close/>
                    </a:path>
                  </a:pathLst>
                </a:custGeom>
                <a:solidFill>
                  <a:schemeClr val="tx2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 324"/>
                <p:cNvSpPr/>
                <p:nvPr/>
              </p:nvSpPr>
              <p:spPr bwMode="auto">
                <a:xfrm>
                  <a:off x="7955280" y="910590"/>
                  <a:ext cx="1482090" cy="960120"/>
                </a:xfrm>
                <a:custGeom>
                  <a:avLst/>
                  <a:gdLst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41910 w 1482090"/>
                    <a:gd name="connsiteY8" fmla="*/ 83820 h 960120"/>
                    <a:gd name="connsiteX9" fmla="*/ 41910 w 1482090"/>
                    <a:gd name="connsiteY9" fmla="*/ 952500 h 960120"/>
                    <a:gd name="connsiteX10" fmla="*/ 129540 w 1482090"/>
                    <a:gd name="connsiteY10" fmla="*/ 956310 h 960120"/>
                    <a:gd name="connsiteX11" fmla="*/ 0 w 1482090"/>
                    <a:gd name="connsiteY11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41910 w 1482090"/>
                    <a:gd name="connsiteY8" fmla="*/ 83820 h 960120"/>
                    <a:gd name="connsiteX9" fmla="*/ 41910 w 1482090"/>
                    <a:gd name="connsiteY9" fmla="*/ 952500 h 960120"/>
                    <a:gd name="connsiteX10" fmla="*/ 0 w 1482090"/>
                    <a:gd name="connsiteY10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91440 w 1482090"/>
                    <a:gd name="connsiteY8" fmla="*/ 80010 h 960120"/>
                    <a:gd name="connsiteX9" fmla="*/ 41910 w 1482090"/>
                    <a:gd name="connsiteY9" fmla="*/ 83820 h 960120"/>
                    <a:gd name="connsiteX10" fmla="*/ 41910 w 1482090"/>
                    <a:gd name="connsiteY10" fmla="*/ 952500 h 960120"/>
                    <a:gd name="connsiteX11" fmla="*/ 0 w 1482090"/>
                    <a:gd name="connsiteY11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83820 h 960120"/>
                    <a:gd name="connsiteX9" fmla="*/ 91440 w 1482090"/>
                    <a:gd name="connsiteY9" fmla="*/ 8001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8382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83030 w 1482090"/>
                    <a:gd name="connsiteY8" fmla="*/ 3429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3429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34290 h 960120"/>
                    <a:gd name="connsiteX9" fmla="*/ 89535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415415 w 1482090"/>
                    <a:gd name="connsiteY8" fmla="*/ 36195 h 960120"/>
                    <a:gd name="connsiteX9" fmla="*/ 89535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2090" h="960120">
                      <a:moveTo>
                        <a:pt x="0" y="952500"/>
                      </a:moveTo>
                      <a:lnTo>
                        <a:pt x="0" y="60960"/>
                      </a:lnTo>
                      <a:lnTo>
                        <a:pt x="60960" y="0"/>
                      </a:lnTo>
                      <a:lnTo>
                        <a:pt x="1428750" y="0"/>
                      </a:lnTo>
                      <a:lnTo>
                        <a:pt x="1482090" y="53340"/>
                      </a:lnTo>
                      <a:lnTo>
                        <a:pt x="1482090" y="960120"/>
                      </a:lnTo>
                      <a:lnTo>
                        <a:pt x="1447800" y="960120"/>
                      </a:lnTo>
                      <a:lnTo>
                        <a:pt x="1447800" y="83820"/>
                      </a:lnTo>
                      <a:lnTo>
                        <a:pt x="1415415" y="36195"/>
                      </a:lnTo>
                      <a:lnTo>
                        <a:pt x="89535" y="38100"/>
                      </a:lnTo>
                      <a:lnTo>
                        <a:pt x="41910" y="83820"/>
                      </a:lnTo>
                      <a:lnTo>
                        <a:pt x="41910" y="952500"/>
                      </a:lnTo>
                      <a:lnTo>
                        <a:pt x="0" y="95250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正方形/長方形 325"/>
                <p:cNvSpPr/>
                <p:nvPr/>
              </p:nvSpPr>
              <p:spPr bwMode="auto">
                <a:xfrm>
                  <a:off x="8043752" y="991212"/>
                  <a:ext cx="1319738" cy="125046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7" name="グループ化 326"/>
                <p:cNvGrpSpPr/>
                <p:nvPr/>
              </p:nvGrpSpPr>
              <p:grpSpPr>
                <a:xfrm>
                  <a:off x="8486459" y="1313989"/>
                  <a:ext cx="436649" cy="436651"/>
                  <a:chOff x="8536852" y="1407608"/>
                  <a:chExt cx="200935" cy="200936"/>
                </a:xfrm>
              </p:grpSpPr>
              <p:sp>
                <p:nvSpPr>
                  <p:cNvPr id="328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8536852" y="1407608"/>
                    <a:ext cx="200935" cy="2009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8553400" y="1424156"/>
                    <a:ext cx="167249" cy="16724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EAFF"/>
                      </a:gs>
                      <a:gs pos="100000">
                        <a:srgbClr val="00CCFF"/>
                      </a:gs>
                    </a:gsLst>
                    <a:lin ang="5400000" scaled="1"/>
                  </a:gra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0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8637809" y="1441295"/>
                    <a:ext cx="49744" cy="49744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083" name="グループ化 3082"/>
          <p:cNvGrpSpPr/>
          <p:nvPr/>
        </p:nvGrpSpPr>
        <p:grpSpPr>
          <a:xfrm>
            <a:off x="469195" y="2810825"/>
            <a:ext cx="1459389" cy="1497654"/>
            <a:chOff x="469195" y="2810825"/>
            <a:chExt cx="1459389" cy="1497654"/>
          </a:xfrm>
        </p:grpSpPr>
        <p:grpSp>
          <p:nvGrpSpPr>
            <p:cNvPr id="102" name="グループ化 101"/>
            <p:cNvGrpSpPr/>
            <p:nvPr/>
          </p:nvGrpSpPr>
          <p:grpSpPr>
            <a:xfrm>
              <a:off x="469195" y="2810825"/>
              <a:ext cx="1459389" cy="1497654"/>
              <a:chOff x="460920" y="908720"/>
              <a:chExt cx="1459389" cy="1497654"/>
            </a:xfrm>
            <a:solidFill>
              <a:schemeClr val="tx1"/>
            </a:solidFill>
          </p:grpSpPr>
          <p:sp>
            <p:nvSpPr>
              <p:cNvPr id="103" name="AutoShape 47"/>
              <p:cNvSpPr>
                <a:spLocks noChangeArrowheads="1"/>
              </p:cNvSpPr>
              <p:nvPr/>
            </p:nvSpPr>
            <p:spPr bwMode="auto">
              <a:xfrm>
                <a:off x="460920" y="1582994"/>
                <a:ext cx="1459389" cy="823380"/>
              </a:xfrm>
              <a:prstGeom prst="can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AutoShape 43"/>
              <p:cNvSpPr>
                <a:spLocks noChangeArrowheads="1"/>
              </p:cNvSpPr>
              <p:nvPr/>
            </p:nvSpPr>
            <p:spPr bwMode="auto">
              <a:xfrm>
                <a:off x="685238" y="1059145"/>
                <a:ext cx="1010752" cy="897273"/>
              </a:xfrm>
              <a:prstGeom prst="can">
                <a:avLst>
                  <a:gd name="adj" fmla="val 347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Oval 44"/>
              <p:cNvSpPr>
                <a:spLocks noChangeArrowheads="1"/>
              </p:cNvSpPr>
              <p:nvPr/>
            </p:nvSpPr>
            <p:spPr bwMode="auto">
              <a:xfrm rot="10800000">
                <a:off x="910877" y="1395622"/>
                <a:ext cx="523849" cy="523850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Oval 45"/>
              <p:cNvSpPr>
                <a:spLocks noChangeArrowheads="1"/>
              </p:cNvSpPr>
              <p:nvPr/>
            </p:nvSpPr>
            <p:spPr bwMode="auto">
              <a:xfrm>
                <a:off x="984770" y="1470835"/>
                <a:ext cx="373424" cy="37342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Oval 46"/>
              <p:cNvSpPr>
                <a:spLocks noChangeArrowheads="1"/>
              </p:cNvSpPr>
              <p:nvPr/>
            </p:nvSpPr>
            <p:spPr bwMode="auto">
              <a:xfrm>
                <a:off x="1059982" y="1544728"/>
                <a:ext cx="225638" cy="22563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AutoShape 48"/>
              <p:cNvSpPr>
                <a:spLocks noChangeArrowheads="1"/>
              </p:cNvSpPr>
              <p:nvPr/>
            </p:nvSpPr>
            <p:spPr bwMode="auto">
              <a:xfrm>
                <a:off x="1732937" y="1320410"/>
                <a:ext cx="112160" cy="4869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AutoShape 49"/>
              <p:cNvSpPr>
                <a:spLocks noChangeArrowheads="1"/>
              </p:cNvSpPr>
              <p:nvPr/>
            </p:nvSpPr>
            <p:spPr bwMode="auto">
              <a:xfrm>
                <a:off x="1752730" y="908720"/>
                <a:ext cx="73893" cy="4869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AutoShape 50"/>
              <p:cNvSpPr>
                <a:spLocks noChangeArrowheads="1"/>
              </p:cNvSpPr>
              <p:nvPr/>
            </p:nvSpPr>
            <p:spPr bwMode="auto">
              <a:xfrm>
                <a:off x="536133" y="1320410"/>
                <a:ext cx="112159" cy="4869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" name="AutoShape 51"/>
              <p:cNvSpPr>
                <a:spLocks noChangeArrowheads="1"/>
              </p:cNvSpPr>
              <p:nvPr/>
            </p:nvSpPr>
            <p:spPr bwMode="auto">
              <a:xfrm>
                <a:off x="555925" y="908720"/>
                <a:ext cx="73893" cy="4869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" name="Oval 52"/>
              <p:cNvSpPr>
                <a:spLocks noChangeArrowheads="1"/>
              </p:cNvSpPr>
              <p:nvPr/>
            </p:nvSpPr>
            <p:spPr bwMode="auto">
              <a:xfrm>
                <a:off x="1135195" y="1582994"/>
                <a:ext cx="112159" cy="11216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" name="グループ化 214"/>
            <p:cNvGrpSpPr/>
            <p:nvPr/>
          </p:nvGrpSpPr>
          <p:grpSpPr>
            <a:xfrm>
              <a:off x="469195" y="2810825"/>
              <a:ext cx="1459389" cy="1497654"/>
              <a:chOff x="460920" y="908720"/>
              <a:chExt cx="1459389" cy="1497654"/>
            </a:xfrm>
          </p:grpSpPr>
          <p:sp>
            <p:nvSpPr>
              <p:cNvPr id="311" name="AutoShape 47"/>
              <p:cNvSpPr>
                <a:spLocks noChangeArrowheads="1"/>
              </p:cNvSpPr>
              <p:nvPr/>
            </p:nvSpPr>
            <p:spPr bwMode="auto">
              <a:xfrm>
                <a:off x="460920" y="1582994"/>
                <a:ext cx="1459389" cy="823380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" name="AutoShape 43"/>
              <p:cNvSpPr>
                <a:spLocks noChangeArrowheads="1"/>
              </p:cNvSpPr>
              <p:nvPr/>
            </p:nvSpPr>
            <p:spPr bwMode="auto">
              <a:xfrm>
                <a:off x="685238" y="1059145"/>
                <a:ext cx="1010752" cy="897273"/>
              </a:xfrm>
              <a:prstGeom prst="can">
                <a:avLst>
                  <a:gd name="adj" fmla="val 34704"/>
                </a:avLst>
              </a:prstGeom>
              <a:gradFill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" name="Oval 44"/>
              <p:cNvSpPr>
                <a:spLocks noChangeArrowheads="1"/>
              </p:cNvSpPr>
              <p:nvPr/>
            </p:nvSpPr>
            <p:spPr bwMode="auto">
              <a:xfrm rot="10800000">
                <a:off x="910877" y="1395622"/>
                <a:ext cx="523849" cy="523850"/>
              </a:xfrm>
              <a:prstGeom prst="ellipse">
                <a:avLst/>
              </a:prstGeom>
              <a:gradFill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" name="Oval 45"/>
              <p:cNvSpPr>
                <a:spLocks noChangeArrowheads="1"/>
              </p:cNvSpPr>
              <p:nvPr/>
            </p:nvSpPr>
            <p:spPr bwMode="auto">
              <a:xfrm>
                <a:off x="984770" y="1470835"/>
                <a:ext cx="373424" cy="37342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5" name="Oval 46"/>
              <p:cNvSpPr>
                <a:spLocks noChangeArrowheads="1"/>
              </p:cNvSpPr>
              <p:nvPr/>
            </p:nvSpPr>
            <p:spPr bwMode="auto">
              <a:xfrm>
                <a:off x="1059982" y="1544728"/>
                <a:ext cx="225638" cy="225637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6" name="AutoShape 48"/>
              <p:cNvSpPr>
                <a:spLocks noChangeArrowheads="1"/>
              </p:cNvSpPr>
              <p:nvPr/>
            </p:nvSpPr>
            <p:spPr bwMode="auto">
              <a:xfrm>
                <a:off x="1732937" y="1320410"/>
                <a:ext cx="112160" cy="4869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" name="AutoShape 49"/>
              <p:cNvSpPr>
                <a:spLocks noChangeArrowheads="1"/>
              </p:cNvSpPr>
              <p:nvPr/>
            </p:nvSpPr>
            <p:spPr bwMode="auto">
              <a:xfrm>
                <a:off x="1752730" y="908720"/>
                <a:ext cx="73893" cy="4869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" name="AutoShape 50"/>
              <p:cNvSpPr>
                <a:spLocks noChangeArrowheads="1"/>
              </p:cNvSpPr>
              <p:nvPr/>
            </p:nvSpPr>
            <p:spPr bwMode="auto">
              <a:xfrm>
                <a:off x="536133" y="1320410"/>
                <a:ext cx="112159" cy="4869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" name="AutoShape 51"/>
              <p:cNvSpPr>
                <a:spLocks noChangeArrowheads="1"/>
              </p:cNvSpPr>
              <p:nvPr/>
            </p:nvSpPr>
            <p:spPr bwMode="auto">
              <a:xfrm>
                <a:off x="555925" y="908720"/>
                <a:ext cx="73893" cy="4869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" name="Oval 52"/>
              <p:cNvSpPr>
                <a:spLocks noChangeArrowheads="1"/>
              </p:cNvSpPr>
              <p:nvPr/>
            </p:nvSpPr>
            <p:spPr bwMode="auto">
              <a:xfrm>
                <a:off x="1135195" y="1582994"/>
                <a:ext cx="112159" cy="11216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4" name="グループ化 3083"/>
          <p:cNvGrpSpPr/>
          <p:nvPr/>
        </p:nvGrpSpPr>
        <p:grpSpPr>
          <a:xfrm>
            <a:off x="2371104" y="2778616"/>
            <a:ext cx="1419058" cy="1547364"/>
            <a:chOff x="2371104" y="2778616"/>
            <a:chExt cx="1419058" cy="1547364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2371104" y="2778616"/>
              <a:ext cx="1419058" cy="1547364"/>
              <a:chOff x="2362829" y="876511"/>
              <a:chExt cx="1419058" cy="1547364"/>
            </a:xfrm>
            <a:solidFill>
              <a:schemeClr val="tx1"/>
            </a:solidFill>
          </p:grpSpPr>
          <p:sp>
            <p:nvSpPr>
              <p:cNvPr id="114" name="AutoShape 58"/>
              <p:cNvSpPr>
                <a:spLocks noChangeArrowheads="1"/>
              </p:cNvSpPr>
              <p:nvPr/>
            </p:nvSpPr>
            <p:spPr bwMode="auto">
              <a:xfrm>
                <a:off x="2362829" y="2059487"/>
                <a:ext cx="1419058" cy="364388"/>
              </a:xfrm>
              <a:prstGeom prst="can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Oval 61"/>
              <p:cNvSpPr>
                <a:spLocks noChangeArrowheads="1"/>
              </p:cNvSpPr>
              <p:nvPr/>
            </p:nvSpPr>
            <p:spPr bwMode="auto">
              <a:xfrm>
                <a:off x="2720658" y="2078850"/>
                <a:ext cx="736757" cy="135015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AutoShape 59"/>
              <p:cNvSpPr>
                <a:spLocks noChangeArrowheads="1"/>
              </p:cNvSpPr>
              <p:nvPr/>
            </p:nvSpPr>
            <p:spPr bwMode="auto">
              <a:xfrm>
                <a:off x="3599693" y="1696383"/>
                <a:ext cx="109059" cy="473447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AutoShape 60"/>
              <p:cNvSpPr>
                <a:spLocks noChangeArrowheads="1"/>
              </p:cNvSpPr>
              <p:nvPr/>
            </p:nvSpPr>
            <p:spPr bwMode="auto">
              <a:xfrm>
                <a:off x="3618939" y="876511"/>
                <a:ext cx="69285" cy="8930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AutoShape 66"/>
              <p:cNvSpPr>
                <a:spLocks noChangeArrowheads="1"/>
              </p:cNvSpPr>
              <p:nvPr/>
            </p:nvSpPr>
            <p:spPr bwMode="auto">
              <a:xfrm>
                <a:off x="2437246" y="1696383"/>
                <a:ext cx="109059" cy="473447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AutoShape 67"/>
              <p:cNvSpPr>
                <a:spLocks noChangeArrowheads="1"/>
              </p:cNvSpPr>
              <p:nvPr/>
            </p:nvSpPr>
            <p:spPr bwMode="auto">
              <a:xfrm>
                <a:off x="2456492" y="876511"/>
                <a:ext cx="69285" cy="8930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" name="Oval 61"/>
              <p:cNvSpPr>
                <a:spLocks noChangeArrowheads="1"/>
              </p:cNvSpPr>
              <p:nvPr/>
            </p:nvSpPr>
            <p:spPr bwMode="auto">
              <a:xfrm>
                <a:off x="2492417" y="968891"/>
                <a:ext cx="1193240" cy="1190675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Oval 62"/>
              <p:cNvSpPr>
                <a:spLocks noChangeArrowheads="1"/>
              </p:cNvSpPr>
              <p:nvPr/>
            </p:nvSpPr>
            <p:spPr bwMode="auto">
              <a:xfrm>
                <a:off x="2799067" y="1272975"/>
                <a:ext cx="582507" cy="58250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Oval 63"/>
              <p:cNvSpPr>
                <a:spLocks noChangeArrowheads="1"/>
              </p:cNvSpPr>
              <p:nvPr/>
            </p:nvSpPr>
            <p:spPr bwMode="auto">
              <a:xfrm>
                <a:off x="2872201" y="1346109"/>
                <a:ext cx="436238" cy="436239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Oval 64"/>
              <p:cNvSpPr>
                <a:spLocks noChangeArrowheads="1"/>
              </p:cNvSpPr>
              <p:nvPr/>
            </p:nvSpPr>
            <p:spPr bwMode="auto">
              <a:xfrm>
                <a:off x="2908127" y="1382035"/>
                <a:ext cx="363105" cy="363105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Oval 65"/>
              <p:cNvSpPr>
                <a:spLocks noChangeArrowheads="1"/>
              </p:cNvSpPr>
              <p:nvPr/>
            </p:nvSpPr>
            <p:spPr bwMode="auto">
              <a:xfrm>
                <a:off x="3053112" y="1419244"/>
                <a:ext cx="146268" cy="146268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Oval 61"/>
              <p:cNvSpPr>
                <a:spLocks noChangeArrowheads="1"/>
              </p:cNvSpPr>
              <p:nvPr/>
            </p:nvSpPr>
            <p:spPr bwMode="auto">
              <a:xfrm>
                <a:off x="3333740" y="1095085"/>
                <a:ext cx="128949" cy="12867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>
              <a:off x="2371104" y="2778616"/>
              <a:ext cx="1419058" cy="1547364"/>
              <a:chOff x="2362829" y="876511"/>
              <a:chExt cx="1419058" cy="1547364"/>
            </a:xfrm>
          </p:grpSpPr>
          <p:sp>
            <p:nvSpPr>
              <p:cNvPr id="299" name="AutoShape 58"/>
              <p:cNvSpPr>
                <a:spLocks noChangeArrowheads="1"/>
              </p:cNvSpPr>
              <p:nvPr/>
            </p:nvSpPr>
            <p:spPr bwMode="auto">
              <a:xfrm>
                <a:off x="2362829" y="2059487"/>
                <a:ext cx="1419058" cy="36438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" name="Oval 61"/>
              <p:cNvSpPr>
                <a:spLocks noChangeArrowheads="1"/>
              </p:cNvSpPr>
              <p:nvPr/>
            </p:nvSpPr>
            <p:spPr bwMode="auto">
              <a:xfrm>
                <a:off x="2720658" y="2078850"/>
                <a:ext cx="736757" cy="135015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" name="AutoShape 59"/>
              <p:cNvSpPr>
                <a:spLocks noChangeArrowheads="1"/>
              </p:cNvSpPr>
              <p:nvPr/>
            </p:nvSpPr>
            <p:spPr bwMode="auto">
              <a:xfrm>
                <a:off x="3599693" y="1696383"/>
                <a:ext cx="109059" cy="473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" name="AutoShape 60"/>
              <p:cNvSpPr>
                <a:spLocks noChangeArrowheads="1"/>
              </p:cNvSpPr>
              <p:nvPr/>
            </p:nvSpPr>
            <p:spPr bwMode="auto">
              <a:xfrm>
                <a:off x="3618939" y="876511"/>
                <a:ext cx="69285" cy="8930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3" name="AutoShape 66"/>
              <p:cNvSpPr>
                <a:spLocks noChangeArrowheads="1"/>
              </p:cNvSpPr>
              <p:nvPr/>
            </p:nvSpPr>
            <p:spPr bwMode="auto">
              <a:xfrm>
                <a:off x="2437246" y="1696383"/>
                <a:ext cx="109059" cy="473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" name="AutoShape 67"/>
              <p:cNvSpPr>
                <a:spLocks noChangeArrowheads="1"/>
              </p:cNvSpPr>
              <p:nvPr/>
            </p:nvSpPr>
            <p:spPr bwMode="auto">
              <a:xfrm>
                <a:off x="2456492" y="876511"/>
                <a:ext cx="69285" cy="8930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" name="Oval 61"/>
              <p:cNvSpPr>
                <a:spLocks noChangeArrowheads="1"/>
              </p:cNvSpPr>
              <p:nvPr/>
            </p:nvSpPr>
            <p:spPr bwMode="auto">
              <a:xfrm>
                <a:off x="2492417" y="968891"/>
                <a:ext cx="1193240" cy="1190675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" name="Oval 62"/>
              <p:cNvSpPr>
                <a:spLocks noChangeArrowheads="1"/>
              </p:cNvSpPr>
              <p:nvPr/>
            </p:nvSpPr>
            <p:spPr bwMode="auto">
              <a:xfrm>
                <a:off x="2799067" y="1272975"/>
                <a:ext cx="582507" cy="582507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" name="Oval 63"/>
              <p:cNvSpPr>
                <a:spLocks noChangeArrowheads="1"/>
              </p:cNvSpPr>
              <p:nvPr/>
            </p:nvSpPr>
            <p:spPr bwMode="auto">
              <a:xfrm>
                <a:off x="2872201" y="1346109"/>
                <a:ext cx="436238" cy="436239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" name="Oval 64"/>
              <p:cNvSpPr>
                <a:spLocks noChangeArrowheads="1"/>
              </p:cNvSpPr>
              <p:nvPr/>
            </p:nvSpPr>
            <p:spPr bwMode="auto">
              <a:xfrm>
                <a:off x="2908127" y="1382035"/>
                <a:ext cx="363105" cy="363105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" name="Oval 65"/>
              <p:cNvSpPr>
                <a:spLocks noChangeArrowheads="1"/>
              </p:cNvSpPr>
              <p:nvPr/>
            </p:nvSpPr>
            <p:spPr bwMode="auto">
              <a:xfrm>
                <a:off x="3053112" y="1419244"/>
                <a:ext cx="146268" cy="1462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Oval 61"/>
              <p:cNvSpPr>
                <a:spLocks noChangeArrowheads="1"/>
              </p:cNvSpPr>
              <p:nvPr/>
            </p:nvSpPr>
            <p:spPr bwMode="auto">
              <a:xfrm>
                <a:off x="3333740" y="1095085"/>
                <a:ext cx="128949" cy="1286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8" name="グループ化 207"/>
          <p:cNvGrpSpPr/>
          <p:nvPr/>
        </p:nvGrpSpPr>
        <p:grpSpPr>
          <a:xfrm>
            <a:off x="4107838" y="3410875"/>
            <a:ext cx="1706874" cy="460238"/>
            <a:chOff x="4107838" y="3410875"/>
            <a:chExt cx="1706874" cy="460238"/>
          </a:xfrm>
        </p:grpSpPr>
        <p:grpSp>
          <p:nvGrpSpPr>
            <p:cNvPr id="126" name="グループ化 125"/>
            <p:cNvGrpSpPr/>
            <p:nvPr/>
          </p:nvGrpSpPr>
          <p:grpSpPr>
            <a:xfrm>
              <a:off x="4107838" y="3410875"/>
              <a:ext cx="1706874" cy="460238"/>
              <a:chOff x="4232920" y="1544728"/>
              <a:chExt cx="1440160" cy="388322"/>
            </a:xfrm>
            <a:solidFill>
              <a:schemeClr val="tx1"/>
            </a:solidFill>
          </p:grpSpPr>
          <p:sp>
            <p:nvSpPr>
              <p:cNvPr id="127" name="正方形/長方形 126"/>
              <p:cNvSpPr/>
              <p:nvPr/>
            </p:nvSpPr>
            <p:spPr bwMode="auto">
              <a:xfrm>
                <a:off x="4930139" y="1664909"/>
                <a:ext cx="45719" cy="239486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8" name="角丸四角形 127"/>
              <p:cNvSpPr/>
              <p:nvPr/>
            </p:nvSpPr>
            <p:spPr bwMode="auto">
              <a:xfrm>
                <a:off x="4232920" y="1544728"/>
                <a:ext cx="1440160" cy="13404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9" name="角丸四角形 128"/>
              <p:cNvSpPr/>
              <p:nvPr/>
            </p:nvSpPr>
            <p:spPr bwMode="auto">
              <a:xfrm>
                <a:off x="4568190" y="1544728"/>
                <a:ext cx="769620" cy="13404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片側の 2 つの角を丸めた四角形 129"/>
              <p:cNvSpPr/>
              <p:nvPr/>
            </p:nvSpPr>
            <p:spPr bwMode="auto">
              <a:xfrm>
                <a:off x="4525452" y="1875741"/>
                <a:ext cx="855095" cy="573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円/楕円 130"/>
              <p:cNvSpPr/>
              <p:nvPr/>
            </p:nvSpPr>
            <p:spPr bwMode="auto">
              <a:xfrm>
                <a:off x="4901561" y="1560313"/>
                <a:ext cx="102874" cy="10287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円/楕円 131"/>
              <p:cNvSpPr/>
              <p:nvPr/>
            </p:nvSpPr>
            <p:spPr bwMode="auto">
              <a:xfrm>
                <a:off x="4918707" y="1577460"/>
                <a:ext cx="68582" cy="6858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円/楕円 132"/>
              <p:cNvSpPr/>
              <p:nvPr/>
            </p:nvSpPr>
            <p:spPr bwMode="auto">
              <a:xfrm>
                <a:off x="4929185" y="1587938"/>
                <a:ext cx="47626" cy="47625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円/楕円 133"/>
              <p:cNvSpPr/>
              <p:nvPr/>
            </p:nvSpPr>
            <p:spPr bwMode="auto">
              <a:xfrm>
                <a:off x="4944425" y="1593653"/>
                <a:ext cx="24668" cy="24668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7" name="グループ化 216"/>
            <p:cNvGrpSpPr/>
            <p:nvPr/>
          </p:nvGrpSpPr>
          <p:grpSpPr>
            <a:xfrm>
              <a:off x="4107838" y="3410875"/>
              <a:ext cx="1706874" cy="460238"/>
              <a:chOff x="4232920" y="1544728"/>
              <a:chExt cx="1440160" cy="388322"/>
            </a:xfrm>
          </p:grpSpPr>
          <p:sp>
            <p:nvSpPr>
              <p:cNvPr id="291" name="正方形/長方形 290"/>
              <p:cNvSpPr/>
              <p:nvPr/>
            </p:nvSpPr>
            <p:spPr bwMode="auto">
              <a:xfrm>
                <a:off x="4930139" y="1664909"/>
                <a:ext cx="45719" cy="239486"/>
              </a:xfrm>
              <a:prstGeom prst="rect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" name="角丸四角形 291"/>
              <p:cNvSpPr/>
              <p:nvPr/>
            </p:nvSpPr>
            <p:spPr bwMode="auto">
              <a:xfrm>
                <a:off x="4232920" y="1544728"/>
                <a:ext cx="1440160" cy="13404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5400000" scaled="1"/>
                <a:tileRect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" name="角丸四角形 292"/>
              <p:cNvSpPr/>
              <p:nvPr/>
            </p:nvSpPr>
            <p:spPr bwMode="auto">
              <a:xfrm>
                <a:off x="4568190" y="1544728"/>
                <a:ext cx="769620" cy="13404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0000"/>
                  </a:gs>
                  <a:gs pos="50000">
                    <a:srgbClr val="FF505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片側の 2 つの角を丸めた四角形 293"/>
              <p:cNvSpPr/>
              <p:nvPr/>
            </p:nvSpPr>
            <p:spPr bwMode="auto">
              <a:xfrm>
                <a:off x="4525452" y="1875741"/>
                <a:ext cx="855095" cy="573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円/楕円 294"/>
              <p:cNvSpPr/>
              <p:nvPr/>
            </p:nvSpPr>
            <p:spPr bwMode="auto">
              <a:xfrm>
                <a:off x="4901561" y="1560313"/>
                <a:ext cx="102874" cy="10287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円/楕円 295"/>
              <p:cNvSpPr/>
              <p:nvPr/>
            </p:nvSpPr>
            <p:spPr bwMode="auto">
              <a:xfrm>
                <a:off x="4918707" y="1577460"/>
                <a:ext cx="68582" cy="6858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円/楕円 296"/>
              <p:cNvSpPr/>
              <p:nvPr/>
            </p:nvSpPr>
            <p:spPr bwMode="auto">
              <a:xfrm>
                <a:off x="4929185" y="1587938"/>
                <a:ext cx="47626" cy="47625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円/楕円 297"/>
              <p:cNvSpPr/>
              <p:nvPr/>
            </p:nvSpPr>
            <p:spPr bwMode="auto">
              <a:xfrm>
                <a:off x="4944425" y="1593653"/>
                <a:ext cx="24668" cy="246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" name="グループ化 98"/>
          <p:cNvGrpSpPr/>
          <p:nvPr/>
        </p:nvGrpSpPr>
        <p:grpSpPr>
          <a:xfrm>
            <a:off x="6153061" y="3061525"/>
            <a:ext cx="1407829" cy="1276568"/>
            <a:chOff x="6153061" y="3061525"/>
            <a:chExt cx="1407829" cy="1276568"/>
          </a:xfrm>
        </p:grpSpPr>
        <p:grpSp>
          <p:nvGrpSpPr>
            <p:cNvPr id="135" name="グループ化 134"/>
            <p:cNvGrpSpPr/>
            <p:nvPr/>
          </p:nvGrpSpPr>
          <p:grpSpPr>
            <a:xfrm>
              <a:off x="6153061" y="3061525"/>
              <a:ext cx="1407829" cy="1276568"/>
              <a:chOff x="6213139" y="1393798"/>
              <a:chExt cx="1305145" cy="1183458"/>
            </a:xfrm>
            <a:solidFill>
              <a:schemeClr val="tx1"/>
            </a:solidFill>
          </p:grpSpPr>
          <p:sp>
            <p:nvSpPr>
              <p:cNvPr id="136" name="弦 135"/>
              <p:cNvSpPr/>
              <p:nvPr/>
            </p:nvSpPr>
            <p:spPr bwMode="auto">
              <a:xfrm>
                <a:off x="6273981" y="1393798"/>
                <a:ext cx="1183460" cy="1183458"/>
              </a:xfrm>
              <a:prstGeom prst="chord">
                <a:avLst>
                  <a:gd name="adj1" fmla="val 10798377"/>
                  <a:gd name="adj2" fmla="val 407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弦 136"/>
              <p:cNvSpPr/>
              <p:nvPr/>
            </p:nvSpPr>
            <p:spPr bwMode="auto">
              <a:xfrm>
                <a:off x="6660062" y="1400574"/>
                <a:ext cx="411298" cy="1169906"/>
              </a:xfrm>
              <a:prstGeom prst="chord">
                <a:avLst>
                  <a:gd name="adj1" fmla="val 10798377"/>
                  <a:gd name="adj2" fmla="val 407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正方形/長方形 137"/>
              <p:cNvSpPr/>
              <p:nvPr/>
            </p:nvSpPr>
            <p:spPr bwMode="auto">
              <a:xfrm>
                <a:off x="6213139" y="1956417"/>
                <a:ext cx="1305145" cy="189939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9" name="グループ化 138"/>
              <p:cNvGrpSpPr/>
              <p:nvPr/>
            </p:nvGrpSpPr>
            <p:grpSpPr>
              <a:xfrm>
                <a:off x="6741342" y="1526839"/>
                <a:ext cx="248738" cy="248738"/>
                <a:chOff x="5527027" y="1272975"/>
                <a:chExt cx="582507" cy="582507"/>
              </a:xfrm>
              <a:grpFill/>
            </p:grpSpPr>
            <p:sp>
              <p:nvSpPr>
                <p:cNvPr id="140" name="Oval 62"/>
                <p:cNvSpPr>
                  <a:spLocks noChangeArrowheads="1"/>
                </p:cNvSpPr>
                <p:nvPr/>
              </p:nvSpPr>
              <p:spPr bwMode="auto">
                <a:xfrm>
                  <a:off x="5527027" y="1272975"/>
                  <a:ext cx="582507" cy="582507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1" name="Oval 63"/>
                <p:cNvSpPr>
                  <a:spLocks noChangeArrowheads="1"/>
                </p:cNvSpPr>
                <p:nvPr/>
              </p:nvSpPr>
              <p:spPr bwMode="auto">
                <a:xfrm>
                  <a:off x="5600161" y="1346109"/>
                  <a:ext cx="436238" cy="436239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2" name="Oval 64"/>
                <p:cNvSpPr>
                  <a:spLocks noChangeArrowheads="1"/>
                </p:cNvSpPr>
                <p:nvPr/>
              </p:nvSpPr>
              <p:spPr bwMode="auto">
                <a:xfrm>
                  <a:off x="5636087" y="1382035"/>
                  <a:ext cx="363105" cy="363105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3" name="Oval 65"/>
                <p:cNvSpPr>
                  <a:spLocks noChangeArrowheads="1"/>
                </p:cNvSpPr>
                <p:nvPr/>
              </p:nvSpPr>
              <p:spPr bwMode="auto">
                <a:xfrm>
                  <a:off x="5819342" y="1419244"/>
                  <a:ext cx="107997" cy="10799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18" name="グループ化 217"/>
            <p:cNvGrpSpPr/>
            <p:nvPr/>
          </p:nvGrpSpPr>
          <p:grpSpPr>
            <a:xfrm>
              <a:off x="6153061" y="3061525"/>
              <a:ext cx="1407829" cy="1276568"/>
              <a:chOff x="6213139" y="1393798"/>
              <a:chExt cx="1305145" cy="1183458"/>
            </a:xfrm>
          </p:grpSpPr>
          <p:sp>
            <p:nvSpPr>
              <p:cNvPr id="283" name="弦 282"/>
              <p:cNvSpPr/>
              <p:nvPr/>
            </p:nvSpPr>
            <p:spPr bwMode="auto">
              <a:xfrm>
                <a:off x="6273981" y="1393798"/>
                <a:ext cx="1183460" cy="1183458"/>
              </a:xfrm>
              <a:prstGeom prst="chord">
                <a:avLst>
                  <a:gd name="adj1" fmla="val 10798377"/>
                  <a:gd name="adj2" fmla="val 4077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弦 283"/>
              <p:cNvSpPr/>
              <p:nvPr/>
            </p:nvSpPr>
            <p:spPr bwMode="auto">
              <a:xfrm>
                <a:off x="6660062" y="1400574"/>
                <a:ext cx="411298" cy="1169906"/>
              </a:xfrm>
              <a:prstGeom prst="chord">
                <a:avLst>
                  <a:gd name="adj1" fmla="val 10798377"/>
                  <a:gd name="adj2" fmla="val 4077"/>
                </a:avLst>
              </a:prstGeom>
              <a:solidFill>
                <a:schemeClr val="tx2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正方形/長方形 284"/>
              <p:cNvSpPr/>
              <p:nvPr/>
            </p:nvSpPr>
            <p:spPr bwMode="auto">
              <a:xfrm>
                <a:off x="6213139" y="1956417"/>
                <a:ext cx="1305145" cy="189939"/>
              </a:xfrm>
              <a:prstGeom prst="rect">
                <a:avLst/>
              </a:prstGeom>
              <a:gradFill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6" name="グループ化 285"/>
              <p:cNvGrpSpPr/>
              <p:nvPr/>
            </p:nvGrpSpPr>
            <p:grpSpPr>
              <a:xfrm>
                <a:off x="6741342" y="1526839"/>
                <a:ext cx="248738" cy="248738"/>
                <a:chOff x="5527027" y="1272975"/>
                <a:chExt cx="582507" cy="582507"/>
              </a:xfrm>
            </p:grpSpPr>
            <p:sp>
              <p:nvSpPr>
                <p:cNvPr id="287" name="Oval 62"/>
                <p:cNvSpPr>
                  <a:spLocks noChangeArrowheads="1"/>
                </p:cNvSpPr>
                <p:nvPr/>
              </p:nvSpPr>
              <p:spPr bwMode="auto">
                <a:xfrm>
                  <a:off x="5527027" y="1272975"/>
                  <a:ext cx="582507" cy="5825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8" name="Oval 63"/>
                <p:cNvSpPr>
                  <a:spLocks noChangeArrowheads="1"/>
                </p:cNvSpPr>
                <p:nvPr/>
              </p:nvSpPr>
              <p:spPr bwMode="auto">
                <a:xfrm>
                  <a:off x="5600161" y="1346109"/>
                  <a:ext cx="436238" cy="43623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" name="Oval 64"/>
                <p:cNvSpPr>
                  <a:spLocks noChangeArrowheads="1"/>
                </p:cNvSpPr>
                <p:nvPr/>
              </p:nvSpPr>
              <p:spPr bwMode="auto">
                <a:xfrm>
                  <a:off x="5636087" y="1382035"/>
                  <a:ext cx="363105" cy="36310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EA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" name="Oval 65"/>
                <p:cNvSpPr>
                  <a:spLocks noChangeArrowheads="1"/>
                </p:cNvSpPr>
                <p:nvPr/>
              </p:nvSpPr>
              <p:spPr bwMode="auto">
                <a:xfrm>
                  <a:off x="5819342" y="1419244"/>
                  <a:ext cx="107997" cy="10799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" name="グループ化 79"/>
          <p:cNvGrpSpPr/>
          <p:nvPr/>
        </p:nvGrpSpPr>
        <p:grpSpPr>
          <a:xfrm>
            <a:off x="8180725" y="2870996"/>
            <a:ext cx="1047750" cy="1287339"/>
            <a:chOff x="8180725" y="2870996"/>
            <a:chExt cx="1047750" cy="1287339"/>
          </a:xfrm>
        </p:grpSpPr>
        <p:grpSp>
          <p:nvGrpSpPr>
            <p:cNvPr id="144" name="グループ化 143"/>
            <p:cNvGrpSpPr/>
            <p:nvPr/>
          </p:nvGrpSpPr>
          <p:grpSpPr>
            <a:xfrm>
              <a:off x="8180725" y="2870996"/>
              <a:ext cx="1047750" cy="1287339"/>
              <a:chOff x="8172450" y="968891"/>
              <a:chExt cx="1047750" cy="1287339"/>
            </a:xfrm>
            <a:solidFill>
              <a:schemeClr val="tx1"/>
            </a:solidFill>
          </p:grpSpPr>
          <p:sp>
            <p:nvSpPr>
              <p:cNvPr id="145" name="正方形/長方形 144"/>
              <p:cNvSpPr/>
              <p:nvPr/>
            </p:nvSpPr>
            <p:spPr bwMode="auto">
              <a:xfrm>
                <a:off x="8643410" y="968891"/>
                <a:ext cx="97855" cy="367723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円/楕円 145"/>
              <p:cNvSpPr/>
              <p:nvPr/>
            </p:nvSpPr>
            <p:spPr bwMode="auto">
              <a:xfrm>
                <a:off x="8573384" y="1272975"/>
                <a:ext cx="250046" cy="99248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" name="グループ化 146"/>
              <p:cNvGrpSpPr/>
              <p:nvPr/>
            </p:nvGrpSpPr>
            <p:grpSpPr>
              <a:xfrm>
                <a:off x="8172450" y="1315228"/>
                <a:ext cx="1047750" cy="941002"/>
                <a:chOff x="7955280" y="910590"/>
                <a:chExt cx="1482090" cy="1331091"/>
              </a:xfrm>
              <a:grpFill/>
            </p:grpSpPr>
            <p:sp>
              <p:nvSpPr>
                <p:cNvPr id="148" name="フリーフォーム 147"/>
                <p:cNvSpPr/>
                <p:nvPr/>
              </p:nvSpPr>
              <p:spPr bwMode="auto">
                <a:xfrm>
                  <a:off x="7981950" y="929640"/>
                  <a:ext cx="1424940" cy="942975"/>
                </a:xfrm>
                <a:custGeom>
                  <a:avLst/>
                  <a:gdLst>
                    <a:gd name="connsiteX0" fmla="*/ 15240 w 1424940"/>
                    <a:gd name="connsiteY0" fmla="*/ 935355 h 942975"/>
                    <a:gd name="connsiteX1" fmla="*/ 112395 w 1424940"/>
                    <a:gd name="connsiteY1" fmla="*/ 815340 h 942975"/>
                    <a:gd name="connsiteX2" fmla="*/ 1335405 w 1424940"/>
                    <a:gd name="connsiteY2" fmla="*/ 815340 h 942975"/>
                    <a:gd name="connsiteX3" fmla="*/ 1424940 w 1424940"/>
                    <a:gd name="connsiteY3" fmla="*/ 942975 h 942975"/>
                    <a:gd name="connsiteX4" fmla="*/ 1424940 w 1424940"/>
                    <a:gd name="connsiteY4" fmla="*/ 45720 h 942975"/>
                    <a:gd name="connsiteX5" fmla="*/ 1390650 w 1424940"/>
                    <a:gd name="connsiteY5" fmla="*/ 0 h 942975"/>
                    <a:gd name="connsiteX6" fmla="*/ 62865 w 1424940"/>
                    <a:gd name="connsiteY6" fmla="*/ 0 h 942975"/>
                    <a:gd name="connsiteX7" fmla="*/ 0 w 1424940"/>
                    <a:gd name="connsiteY7" fmla="*/ 62865 h 942975"/>
                    <a:gd name="connsiteX8" fmla="*/ 15240 w 1424940"/>
                    <a:gd name="connsiteY8" fmla="*/ 935355 h 942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4940" h="942975">
                      <a:moveTo>
                        <a:pt x="15240" y="935355"/>
                      </a:moveTo>
                      <a:lnTo>
                        <a:pt x="112395" y="815340"/>
                      </a:lnTo>
                      <a:lnTo>
                        <a:pt x="1335405" y="815340"/>
                      </a:lnTo>
                      <a:lnTo>
                        <a:pt x="1424940" y="942975"/>
                      </a:lnTo>
                      <a:lnTo>
                        <a:pt x="1424940" y="45720"/>
                      </a:lnTo>
                      <a:lnTo>
                        <a:pt x="1390650" y="0"/>
                      </a:lnTo>
                      <a:lnTo>
                        <a:pt x="62865" y="0"/>
                      </a:lnTo>
                      <a:lnTo>
                        <a:pt x="0" y="62865"/>
                      </a:lnTo>
                      <a:lnTo>
                        <a:pt x="15240" y="935355"/>
                      </a:ln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 148"/>
                <p:cNvSpPr/>
                <p:nvPr/>
              </p:nvSpPr>
              <p:spPr bwMode="auto">
                <a:xfrm>
                  <a:off x="7955280" y="910590"/>
                  <a:ext cx="1482090" cy="960120"/>
                </a:xfrm>
                <a:custGeom>
                  <a:avLst/>
                  <a:gdLst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41910 w 1482090"/>
                    <a:gd name="connsiteY8" fmla="*/ 83820 h 960120"/>
                    <a:gd name="connsiteX9" fmla="*/ 41910 w 1482090"/>
                    <a:gd name="connsiteY9" fmla="*/ 952500 h 960120"/>
                    <a:gd name="connsiteX10" fmla="*/ 129540 w 1482090"/>
                    <a:gd name="connsiteY10" fmla="*/ 956310 h 960120"/>
                    <a:gd name="connsiteX11" fmla="*/ 0 w 1482090"/>
                    <a:gd name="connsiteY11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41910 w 1482090"/>
                    <a:gd name="connsiteY8" fmla="*/ 83820 h 960120"/>
                    <a:gd name="connsiteX9" fmla="*/ 41910 w 1482090"/>
                    <a:gd name="connsiteY9" fmla="*/ 952500 h 960120"/>
                    <a:gd name="connsiteX10" fmla="*/ 0 w 1482090"/>
                    <a:gd name="connsiteY10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91440 w 1482090"/>
                    <a:gd name="connsiteY8" fmla="*/ 80010 h 960120"/>
                    <a:gd name="connsiteX9" fmla="*/ 41910 w 1482090"/>
                    <a:gd name="connsiteY9" fmla="*/ 83820 h 960120"/>
                    <a:gd name="connsiteX10" fmla="*/ 41910 w 1482090"/>
                    <a:gd name="connsiteY10" fmla="*/ 952500 h 960120"/>
                    <a:gd name="connsiteX11" fmla="*/ 0 w 1482090"/>
                    <a:gd name="connsiteY11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83820 h 960120"/>
                    <a:gd name="connsiteX9" fmla="*/ 91440 w 1482090"/>
                    <a:gd name="connsiteY9" fmla="*/ 8001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8382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83030 w 1482090"/>
                    <a:gd name="connsiteY8" fmla="*/ 3429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3429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34290 h 960120"/>
                    <a:gd name="connsiteX9" fmla="*/ 89535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415415 w 1482090"/>
                    <a:gd name="connsiteY8" fmla="*/ 36195 h 960120"/>
                    <a:gd name="connsiteX9" fmla="*/ 89535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2090" h="960120">
                      <a:moveTo>
                        <a:pt x="0" y="952500"/>
                      </a:moveTo>
                      <a:lnTo>
                        <a:pt x="0" y="60960"/>
                      </a:lnTo>
                      <a:lnTo>
                        <a:pt x="60960" y="0"/>
                      </a:lnTo>
                      <a:lnTo>
                        <a:pt x="1428750" y="0"/>
                      </a:lnTo>
                      <a:lnTo>
                        <a:pt x="1482090" y="53340"/>
                      </a:lnTo>
                      <a:lnTo>
                        <a:pt x="1482090" y="960120"/>
                      </a:lnTo>
                      <a:lnTo>
                        <a:pt x="1447800" y="960120"/>
                      </a:lnTo>
                      <a:lnTo>
                        <a:pt x="1447800" y="83820"/>
                      </a:lnTo>
                      <a:lnTo>
                        <a:pt x="1415415" y="36195"/>
                      </a:lnTo>
                      <a:lnTo>
                        <a:pt x="89535" y="38100"/>
                      </a:lnTo>
                      <a:lnTo>
                        <a:pt x="41910" y="83820"/>
                      </a:lnTo>
                      <a:lnTo>
                        <a:pt x="41910" y="952500"/>
                      </a:lnTo>
                      <a:lnTo>
                        <a:pt x="0" y="952500"/>
                      </a:ln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正方形/長方形 149"/>
                <p:cNvSpPr/>
                <p:nvPr/>
              </p:nvSpPr>
              <p:spPr bwMode="auto">
                <a:xfrm>
                  <a:off x="8043752" y="991212"/>
                  <a:ext cx="1319738" cy="1250469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1" name="グループ化 150"/>
                <p:cNvGrpSpPr/>
                <p:nvPr/>
              </p:nvGrpSpPr>
              <p:grpSpPr>
                <a:xfrm>
                  <a:off x="8486459" y="1313989"/>
                  <a:ext cx="436649" cy="436651"/>
                  <a:chOff x="8536852" y="1407608"/>
                  <a:chExt cx="200935" cy="200936"/>
                </a:xfrm>
                <a:grpFill/>
              </p:grpSpPr>
              <p:sp>
                <p:nvSpPr>
                  <p:cNvPr id="152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8536852" y="1407608"/>
                    <a:ext cx="200935" cy="200936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8553400" y="1424156"/>
                    <a:ext cx="167249" cy="167249"/>
                  </a:xfrm>
                  <a:prstGeom prst="ellipse">
                    <a:avLst/>
                  </a:prstGeom>
                  <a:grpFill/>
                  <a:ln w="762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8637809" y="1441295"/>
                    <a:ext cx="49744" cy="49744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19" name="グループ化 218"/>
            <p:cNvGrpSpPr/>
            <p:nvPr/>
          </p:nvGrpSpPr>
          <p:grpSpPr>
            <a:xfrm>
              <a:off x="8180725" y="2870996"/>
              <a:ext cx="1047750" cy="1287339"/>
              <a:chOff x="8172450" y="968891"/>
              <a:chExt cx="1047750" cy="1287339"/>
            </a:xfrm>
          </p:grpSpPr>
          <p:sp>
            <p:nvSpPr>
              <p:cNvPr id="273" name="正方形/長方形 272"/>
              <p:cNvSpPr/>
              <p:nvPr/>
            </p:nvSpPr>
            <p:spPr bwMode="auto">
              <a:xfrm>
                <a:off x="8643410" y="968891"/>
                <a:ext cx="97855" cy="367723"/>
              </a:xfrm>
              <a:prstGeom prst="rect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4" name="円/楕円 273"/>
              <p:cNvSpPr/>
              <p:nvPr/>
            </p:nvSpPr>
            <p:spPr bwMode="auto">
              <a:xfrm>
                <a:off x="8573384" y="1272975"/>
                <a:ext cx="250046" cy="99248"/>
              </a:xfrm>
              <a:prstGeom prst="ellipse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75" name="グループ化 274"/>
              <p:cNvGrpSpPr/>
              <p:nvPr/>
            </p:nvGrpSpPr>
            <p:grpSpPr>
              <a:xfrm>
                <a:off x="8172450" y="1315228"/>
                <a:ext cx="1047750" cy="941002"/>
                <a:chOff x="7955280" y="910590"/>
                <a:chExt cx="1482090" cy="1331091"/>
              </a:xfrm>
            </p:grpSpPr>
            <p:sp>
              <p:nvSpPr>
                <p:cNvPr id="276" name="フリーフォーム 275"/>
                <p:cNvSpPr/>
                <p:nvPr/>
              </p:nvSpPr>
              <p:spPr bwMode="auto">
                <a:xfrm>
                  <a:off x="7981950" y="929640"/>
                  <a:ext cx="1424940" cy="942975"/>
                </a:xfrm>
                <a:custGeom>
                  <a:avLst/>
                  <a:gdLst>
                    <a:gd name="connsiteX0" fmla="*/ 15240 w 1424940"/>
                    <a:gd name="connsiteY0" fmla="*/ 935355 h 942975"/>
                    <a:gd name="connsiteX1" fmla="*/ 112395 w 1424940"/>
                    <a:gd name="connsiteY1" fmla="*/ 815340 h 942975"/>
                    <a:gd name="connsiteX2" fmla="*/ 1335405 w 1424940"/>
                    <a:gd name="connsiteY2" fmla="*/ 815340 h 942975"/>
                    <a:gd name="connsiteX3" fmla="*/ 1424940 w 1424940"/>
                    <a:gd name="connsiteY3" fmla="*/ 942975 h 942975"/>
                    <a:gd name="connsiteX4" fmla="*/ 1424940 w 1424940"/>
                    <a:gd name="connsiteY4" fmla="*/ 45720 h 942975"/>
                    <a:gd name="connsiteX5" fmla="*/ 1390650 w 1424940"/>
                    <a:gd name="connsiteY5" fmla="*/ 0 h 942975"/>
                    <a:gd name="connsiteX6" fmla="*/ 62865 w 1424940"/>
                    <a:gd name="connsiteY6" fmla="*/ 0 h 942975"/>
                    <a:gd name="connsiteX7" fmla="*/ 0 w 1424940"/>
                    <a:gd name="connsiteY7" fmla="*/ 62865 h 942975"/>
                    <a:gd name="connsiteX8" fmla="*/ 15240 w 1424940"/>
                    <a:gd name="connsiteY8" fmla="*/ 935355 h 942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4940" h="942975">
                      <a:moveTo>
                        <a:pt x="15240" y="935355"/>
                      </a:moveTo>
                      <a:lnTo>
                        <a:pt x="112395" y="815340"/>
                      </a:lnTo>
                      <a:lnTo>
                        <a:pt x="1335405" y="815340"/>
                      </a:lnTo>
                      <a:lnTo>
                        <a:pt x="1424940" y="942975"/>
                      </a:lnTo>
                      <a:lnTo>
                        <a:pt x="1424940" y="45720"/>
                      </a:lnTo>
                      <a:lnTo>
                        <a:pt x="1390650" y="0"/>
                      </a:lnTo>
                      <a:lnTo>
                        <a:pt x="62865" y="0"/>
                      </a:lnTo>
                      <a:lnTo>
                        <a:pt x="0" y="62865"/>
                      </a:lnTo>
                      <a:lnTo>
                        <a:pt x="15240" y="935355"/>
                      </a:lnTo>
                      <a:close/>
                    </a:path>
                  </a:pathLst>
                </a:custGeom>
                <a:solidFill>
                  <a:schemeClr val="tx2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 276"/>
                <p:cNvSpPr/>
                <p:nvPr/>
              </p:nvSpPr>
              <p:spPr bwMode="auto">
                <a:xfrm>
                  <a:off x="7955280" y="910590"/>
                  <a:ext cx="1482090" cy="960120"/>
                </a:xfrm>
                <a:custGeom>
                  <a:avLst/>
                  <a:gdLst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41910 w 1482090"/>
                    <a:gd name="connsiteY8" fmla="*/ 83820 h 960120"/>
                    <a:gd name="connsiteX9" fmla="*/ 41910 w 1482090"/>
                    <a:gd name="connsiteY9" fmla="*/ 952500 h 960120"/>
                    <a:gd name="connsiteX10" fmla="*/ 129540 w 1482090"/>
                    <a:gd name="connsiteY10" fmla="*/ 956310 h 960120"/>
                    <a:gd name="connsiteX11" fmla="*/ 0 w 1482090"/>
                    <a:gd name="connsiteY11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41910 w 1482090"/>
                    <a:gd name="connsiteY8" fmla="*/ 83820 h 960120"/>
                    <a:gd name="connsiteX9" fmla="*/ 41910 w 1482090"/>
                    <a:gd name="connsiteY9" fmla="*/ 952500 h 960120"/>
                    <a:gd name="connsiteX10" fmla="*/ 0 w 1482090"/>
                    <a:gd name="connsiteY10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91440 w 1482090"/>
                    <a:gd name="connsiteY8" fmla="*/ 80010 h 960120"/>
                    <a:gd name="connsiteX9" fmla="*/ 41910 w 1482090"/>
                    <a:gd name="connsiteY9" fmla="*/ 83820 h 960120"/>
                    <a:gd name="connsiteX10" fmla="*/ 41910 w 1482090"/>
                    <a:gd name="connsiteY10" fmla="*/ 952500 h 960120"/>
                    <a:gd name="connsiteX11" fmla="*/ 0 w 1482090"/>
                    <a:gd name="connsiteY11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83820 h 960120"/>
                    <a:gd name="connsiteX9" fmla="*/ 91440 w 1482090"/>
                    <a:gd name="connsiteY9" fmla="*/ 8001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8382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83030 w 1482090"/>
                    <a:gd name="connsiteY8" fmla="*/ 3429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3429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34290 h 960120"/>
                    <a:gd name="connsiteX9" fmla="*/ 89535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415415 w 1482090"/>
                    <a:gd name="connsiteY8" fmla="*/ 36195 h 960120"/>
                    <a:gd name="connsiteX9" fmla="*/ 89535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2090" h="960120">
                      <a:moveTo>
                        <a:pt x="0" y="952500"/>
                      </a:moveTo>
                      <a:lnTo>
                        <a:pt x="0" y="60960"/>
                      </a:lnTo>
                      <a:lnTo>
                        <a:pt x="60960" y="0"/>
                      </a:lnTo>
                      <a:lnTo>
                        <a:pt x="1428750" y="0"/>
                      </a:lnTo>
                      <a:lnTo>
                        <a:pt x="1482090" y="53340"/>
                      </a:lnTo>
                      <a:lnTo>
                        <a:pt x="1482090" y="960120"/>
                      </a:lnTo>
                      <a:lnTo>
                        <a:pt x="1447800" y="960120"/>
                      </a:lnTo>
                      <a:lnTo>
                        <a:pt x="1447800" y="83820"/>
                      </a:lnTo>
                      <a:lnTo>
                        <a:pt x="1415415" y="36195"/>
                      </a:lnTo>
                      <a:lnTo>
                        <a:pt x="89535" y="38100"/>
                      </a:lnTo>
                      <a:lnTo>
                        <a:pt x="41910" y="83820"/>
                      </a:lnTo>
                      <a:lnTo>
                        <a:pt x="41910" y="952500"/>
                      </a:lnTo>
                      <a:lnTo>
                        <a:pt x="0" y="95250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正方形/長方形 277"/>
                <p:cNvSpPr/>
                <p:nvPr/>
              </p:nvSpPr>
              <p:spPr bwMode="auto">
                <a:xfrm>
                  <a:off x="8043752" y="991212"/>
                  <a:ext cx="1319738" cy="1250469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9" name="グループ化 278"/>
                <p:cNvGrpSpPr/>
                <p:nvPr/>
              </p:nvGrpSpPr>
              <p:grpSpPr>
                <a:xfrm>
                  <a:off x="8486459" y="1313989"/>
                  <a:ext cx="436649" cy="436651"/>
                  <a:chOff x="8536852" y="1407608"/>
                  <a:chExt cx="200935" cy="200936"/>
                </a:xfrm>
              </p:grpSpPr>
              <p:sp>
                <p:nvSpPr>
                  <p:cNvPr id="280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8536852" y="1407608"/>
                    <a:ext cx="200935" cy="2009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8553400" y="1424156"/>
                    <a:ext cx="167249" cy="16724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EAFF"/>
                      </a:gs>
                      <a:gs pos="100000">
                        <a:srgbClr val="00CCFF"/>
                      </a:gs>
                    </a:gsLst>
                    <a:lin ang="5400000" scaled="1"/>
                  </a:gra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2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8637809" y="1441295"/>
                    <a:ext cx="49744" cy="49744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085" name="グループ化 3084"/>
          <p:cNvGrpSpPr/>
          <p:nvPr/>
        </p:nvGrpSpPr>
        <p:grpSpPr>
          <a:xfrm>
            <a:off x="469195" y="4755035"/>
            <a:ext cx="1459389" cy="1497654"/>
            <a:chOff x="469195" y="4755035"/>
            <a:chExt cx="1459389" cy="1497654"/>
          </a:xfrm>
        </p:grpSpPr>
        <p:grpSp>
          <p:nvGrpSpPr>
            <p:cNvPr id="155" name="グループ化 154"/>
            <p:cNvGrpSpPr/>
            <p:nvPr/>
          </p:nvGrpSpPr>
          <p:grpSpPr>
            <a:xfrm>
              <a:off x="469195" y="4755035"/>
              <a:ext cx="1459389" cy="1497654"/>
              <a:chOff x="460920" y="908720"/>
              <a:chExt cx="1459389" cy="1497654"/>
            </a:xfrm>
            <a:solidFill>
              <a:schemeClr val="tx1"/>
            </a:solidFill>
          </p:grpSpPr>
          <p:sp>
            <p:nvSpPr>
              <p:cNvPr id="156" name="AutoShape 47"/>
              <p:cNvSpPr>
                <a:spLocks noChangeArrowheads="1"/>
              </p:cNvSpPr>
              <p:nvPr/>
            </p:nvSpPr>
            <p:spPr bwMode="auto">
              <a:xfrm>
                <a:off x="460920" y="1582994"/>
                <a:ext cx="1459389" cy="823380"/>
              </a:xfrm>
              <a:prstGeom prst="can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AutoShape 43"/>
              <p:cNvSpPr>
                <a:spLocks noChangeArrowheads="1"/>
              </p:cNvSpPr>
              <p:nvPr/>
            </p:nvSpPr>
            <p:spPr bwMode="auto">
              <a:xfrm>
                <a:off x="685238" y="1059145"/>
                <a:ext cx="1010752" cy="897273"/>
              </a:xfrm>
              <a:prstGeom prst="can">
                <a:avLst>
                  <a:gd name="adj" fmla="val 347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Oval 44"/>
              <p:cNvSpPr>
                <a:spLocks noChangeArrowheads="1"/>
              </p:cNvSpPr>
              <p:nvPr/>
            </p:nvSpPr>
            <p:spPr bwMode="auto">
              <a:xfrm rot="10800000">
                <a:off x="910877" y="1395622"/>
                <a:ext cx="523849" cy="523850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" name="Oval 45"/>
              <p:cNvSpPr>
                <a:spLocks noChangeArrowheads="1"/>
              </p:cNvSpPr>
              <p:nvPr/>
            </p:nvSpPr>
            <p:spPr bwMode="auto">
              <a:xfrm>
                <a:off x="984770" y="1470835"/>
                <a:ext cx="373424" cy="37342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Oval 46"/>
              <p:cNvSpPr>
                <a:spLocks noChangeArrowheads="1"/>
              </p:cNvSpPr>
              <p:nvPr/>
            </p:nvSpPr>
            <p:spPr bwMode="auto">
              <a:xfrm>
                <a:off x="1059982" y="1544728"/>
                <a:ext cx="225638" cy="22563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" name="AutoShape 48"/>
              <p:cNvSpPr>
                <a:spLocks noChangeArrowheads="1"/>
              </p:cNvSpPr>
              <p:nvPr/>
            </p:nvSpPr>
            <p:spPr bwMode="auto">
              <a:xfrm>
                <a:off x="1732937" y="1320410"/>
                <a:ext cx="112160" cy="4869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2" name="AutoShape 49"/>
              <p:cNvSpPr>
                <a:spLocks noChangeArrowheads="1"/>
              </p:cNvSpPr>
              <p:nvPr/>
            </p:nvSpPr>
            <p:spPr bwMode="auto">
              <a:xfrm>
                <a:off x="1752730" y="908720"/>
                <a:ext cx="73893" cy="4869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AutoShape 50"/>
              <p:cNvSpPr>
                <a:spLocks noChangeArrowheads="1"/>
              </p:cNvSpPr>
              <p:nvPr/>
            </p:nvSpPr>
            <p:spPr bwMode="auto">
              <a:xfrm>
                <a:off x="536133" y="1320410"/>
                <a:ext cx="112159" cy="4869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AutoShape 51"/>
              <p:cNvSpPr>
                <a:spLocks noChangeArrowheads="1"/>
              </p:cNvSpPr>
              <p:nvPr/>
            </p:nvSpPr>
            <p:spPr bwMode="auto">
              <a:xfrm>
                <a:off x="555925" y="908720"/>
                <a:ext cx="73893" cy="4869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Oval 52"/>
              <p:cNvSpPr>
                <a:spLocks noChangeArrowheads="1"/>
              </p:cNvSpPr>
              <p:nvPr/>
            </p:nvSpPr>
            <p:spPr bwMode="auto">
              <a:xfrm>
                <a:off x="1135195" y="1582994"/>
                <a:ext cx="112159" cy="11216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0" name="グループ化 219"/>
            <p:cNvGrpSpPr/>
            <p:nvPr/>
          </p:nvGrpSpPr>
          <p:grpSpPr>
            <a:xfrm>
              <a:off x="469195" y="4755035"/>
              <a:ext cx="1459389" cy="1497654"/>
              <a:chOff x="460920" y="908720"/>
              <a:chExt cx="1459389" cy="1497654"/>
            </a:xfrm>
          </p:grpSpPr>
          <p:sp>
            <p:nvSpPr>
              <p:cNvPr id="263" name="AutoShape 47"/>
              <p:cNvSpPr>
                <a:spLocks noChangeArrowheads="1"/>
              </p:cNvSpPr>
              <p:nvPr/>
            </p:nvSpPr>
            <p:spPr bwMode="auto">
              <a:xfrm>
                <a:off x="460920" y="1582994"/>
                <a:ext cx="1459389" cy="823380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002060"/>
                  </a:gs>
                  <a:gs pos="5000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" name="AutoShape 43"/>
              <p:cNvSpPr>
                <a:spLocks noChangeArrowheads="1"/>
              </p:cNvSpPr>
              <p:nvPr/>
            </p:nvSpPr>
            <p:spPr bwMode="auto">
              <a:xfrm>
                <a:off x="685238" y="1059145"/>
                <a:ext cx="1010752" cy="897273"/>
              </a:xfrm>
              <a:prstGeom prst="can">
                <a:avLst>
                  <a:gd name="adj" fmla="val 34704"/>
                </a:avLst>
              </a:prstGeom>
              <a:gradFill rotWithShape="1">
                <a:gsLst>
                  <a:gs pos="0">
                    <a:srgbClr val="002060"/>
                  </a:gs>
                  <a:gs pos="5000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" name="Oval 44"/>
              <p:cNvSpPr>
                <a:spLocks noChangeArrowheads="1"/>
              </p:cNvSpPr>
              <p:nvPr/>
            </p:nvSpPr>
            <p:spPr bwMode="auto">
              <a:xfrm rot="10800000">
                <a:off x="910877" y="1395622"/>
                <a:ext cx="523849" cy="523850"/>
              </a:xfrm>
              <a:prstGeom prst="ellipse">
                <a:avLst/>
              </a:prstGeom>
              <a:gradFill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" name="Oval 45"/>
              <p:cNvSpPr>
                <a:spLocks noChangeArrowheads="1"/>
              </p:cNvSpPr>
              <p:nvPr/>
            </p:nvSpPr>
            <p:spPr bwMode="auto">
              <a:xfrm>
                <a:off x="984770" y="1470835"/>
                <a:ext cx="373424" cy="37342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" name="Oval 46"/>
              <p:cNvSpPr>
                <a:spLocks noChangeArrowheads="1"/>
              </p:cNvSpPr>
              <p:nvPr/>
            </p:nvSpPr>
            <p:spPr bwMode="auto">
              <a:xfrm>
                <a:off x="1059982" y="1544728"/>
                <a:ext cx="225638" cy="225637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" name="AutoShape 48"/>
              <p:cNvSpPr>
                <a:spLocks noChangeArrowheads="1"/>
              </p:cNvSpPr>
              <p:nvPr/>
            </p:nvSpPr>
            <p:spPr bwMode="auto">
              <a:xfrm>
                <a:off x="1732937" y="1320410"/>
                <a:ext cx="112160" cy="4869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9" name="AutoShape 49"/>
              <p:cNvSpPr>
                <a:spLocks noChangeArrowheads="1"/>
              </p:cNvSpPr>
              <p:nvPr/>
            </p:nvSpPr>
            <p:spPr bwMode="auto">
              <a:xfrm>
                <a:off x="1752730" y="908720"/>
                <a:ext cx="73893" cy="4869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0" name="AutoShape 50"/>
              <p:cNvSpPr>
                <a:spLocks noChangeArrowheads="1"/>
              </p:cNvSpPr>
              <p:nvPr/>
            </p:nvSpPr>
            <p:spPr bwMode="auto">
              <a:xfrm>
                <a:off x="536133" y="1320410"/>
                <a:ext cx="112159" cy="4869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1" name="AutoShape 51"/>
              <p:cNvSpPr>
                <a:spLocks noChangeArrowheads="1"/>
              </p:cNvSpPr>
              <p:nvPr/>
            </p:nvSpPr>
            <p:spPr bwMode="auto">
              <a:xfrm>
                <a:off x="555925" y="908720"/>
                <a:ext cx="73893" cy="4869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2" name="Oval 52"/>
              <p:cNvSpPr>
                <a:spLocks noChangeArrowheads="1"/>
              </p:cNvSpPr>
              <p:nvPr/>
            </p:nvSpPr>
            <p:spPr bwMode="auto">
              <a:xfrm>
                <a:off x="1135195" y="1582994"/>
                <a:ext cx="112159" cy="11216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6" name="グループ化 3085"/>
          <p:cNvGrpSpPr/>
          <p:nvPr/>
        </p:nvGrpSpPr>
        <p:grpSpPr>
          <a:xfrm>
            <a:off x="2371104" y="4722826"/>
            <a:ext cx="1419058" cy="1547364"/>
            <a:chOff x="2371104" y="4722826"/>
            <a:chExt cx="1419058" cy="1547364"/>
          </a:xfrm>
        </p:grpSpPr>
        <p:grpSp>
          <p:nvGrpSpPr>
            <p:cNvPr id="166" name="グループ化 165"/>
            <p:cNvGrpSpPr/>
            <p:nvPr/>
          </p:nvGrpSpPr>
          <p:grpSpPr>
            <a:xfrm>
              <a:off x="2371104" y="4722826"/>
              <a:ext cx="1419058" cy="1547364"/>
              <a:chOff x="2362829" y="876511"/>
              <a:chExt cx="1419058" cy="1547364"/>
            </a:xfrm>
            <a:solidFill>
              <a:schemeClr val="tx1"/>
            </a:solidFill>
          </p:grpSpPr>
          <p:sp>
            <p:nvSpPr>
              <p:cNvPr id="167" name="AutoShape 58"/>
              <p:cNvSpPr>
                <a:spLocks noChangeArrowheads="1"/>
              </p:cNvSpPr>
              <p:nvPr/>
            </p:nvSpPr>
            <p:spPr bwMode="auto">
              <a:xfrm>
                <a:off x="2362829" y="2059487"/>
                <a:ext cx="1419058" cy="364388"/>
              </a:xfrm>
              <a:prstGeom prst="can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Oval 61"/>
              <p:cNvSpPr>
                <a:spLocks noChangeArrowheads="1"/>
              </p:cNvSpPr>
              <p:nvPr/>
            </p:nvSpPr>
            <p:spPr bwMode="auto">
              <a:xfrm>
                <a:off x="2720658" y="2078850"/>
                <a:ext cx="736757" cy="135015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AutoShape 59"/>
              <p:cNvSpPr>
                <a:spLocks noChangeArrowheads="1"/>
              </p:cNvSpPr>
              <p:nvPr/>
            </p:nvSpPr>
            <p:spPr bwMode="auto">
              <a:xfrm>
                <a:off x="3599693" y="1696383"/>
                <a:ext cx="109059" cy="473447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AutoShape 60"/>
              <p:cNvSpPr>
                <a:spLocks noChangeArrowheads="1"/>
              </p:cNvSpPr>
              <p:nvPr/>
            </p:nvSpPr>
            <p:spPr bwMode="auto">
              <a:xfrm>
                <a:off x="3618939" y="876511"/>
                <a:ext cx="69285" cy="8930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AutoShape 66"/>
              <p:cNvSpPr>
                <a:spLocks noChangeArrowheads="1"/>
              </p:cNvSpPr>
              <p:nvPr/>
            </p:nvSpPr>
            <p:spPr bwMode="auto">
              <a:xfrm>
                <a:off x="2437246" y="1696383"/>
                <a:ext cx="109059" cy="473447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AutoShape 67"/>
              <p:cNvSpPr>
                <a:spLocks noChangeArrowheads="1"/>
              </p:cNvSpPr>
              <p:nvPr/>
            </p:nvSpPr>
            <p:spPr bwMode="auto">
              <a:xfrm>
                <a:off x="2456492" y="876511"/>
                <a:ext cx="69285" cy="8930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Oval 61"/>
              <p:cNvSpPr>
                <a:spLocks noChangeArrowheads="1"/>
              </p:cNvSpPr>
              <p:nvPr/>
            </p:nvSpPr>
            <p:spPr bwMode="auto">
              <a:xfrm>
                <a:off x="2492417" y="968891"/>
                <a:ext cx="1193240" cy="1190675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Oval 62"/>
              <p:cNvSpPr>
                <a:spLocks noChangeArrowheads="1"/>
              </p:cNvSpPr>
              <p:nvPr/>
            </p:nvSpPr>
            <p:spPr bwMode="auto">
              <a:xfrm>
                <a:off x="2799067" y="1272975"/>
                <a:ext cx="582507" cy="582507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Oval 63"/>
              <p:cNvSpPr>
                <a:spLocks noChangeArrowheads="1"/>
              </p:cNvSpPr>
              <p:nvPr/>
            </p:nvSpPr>
            <p:spPr bwMode="auto">
              <a:xfrm>
                <a:off x="2872201" y="1346109"/>
                <a:ext cx="436238" cy="436239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Oval 64"/>
              <p:cNvSpPr>
                <a:spLocks noChangeArrowheads="1"/>
              </p:cNvSpPr>
              <p:nvPr/>
            </p:nvSpPr>
            <p:spPr bwMode="auto">
              <a:xfrm>
                <a:off x="2908127" y="1382035"/>
                <a:ext cx="363105" cy="363105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7" name="Oval 65"/>
              <p:cNvSpPr>
                <a:spLocks noChangeArrowheads="1"/>
              </p:cNvSpPr>
              <p:nvPr/>
            </p:nvSpPr>
            <p:spPr bwMode="auto">
              <a:xfrm>
                <a:off x="3053112" y="1419244"/>
                <a:ext cx="146268" cy="146268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8" name="Oval 61"/>
              <p:cNvSpPr>
                <a:spLocks noChangeArrowheads="1"/>
              </p:cNvSpPr>
              <p:nvPr/>
            </p:nvSpPr>
            <p:spPr bwMode="auto">
              <a:xfrm>
                <a:off x="3333740" y="1095085"/>
                <a:ext cx="128949" cy="12867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1" name="グループ化 220"/>
            <p:cNvGrpSpPr/>
            <p:nvPr/>
          </p:nvGrpSpPr>
          <p:grpSpPr>
            <a:xfrm>
              <a:off x="2371104" y="4722826"/>
              <a:ext cx="1419058" cy="1547364"/>
              <a:chOff x="2362829" y="876511"/>
              <a:chExt cx="1419058" cy="1547364"/>
            </a:xfrm>
          </p:grpSpPr>
          <p:sp>
            <p:nvSpPr>
              <p:cNvPr id="251" name="AutoShape 58"/>
              <p:cNvSpPr>
                <a:spLocks noChangeArrowheads="1"/>
              </p:cNvSpPr>
              <p:nvPr/>
            </p:nvSpPr>
            <p:spPr bwMode="auto">
              <a:xfrm>
                <a:off x="2362829" y="2059487"/>
                <a:ext cx="1419058" cy="364388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002060"/>
                  </a:gs>
                  <a:gs pos="5000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Oval 61"/>
              <p:cNvSpPr>
                <a:spLocks noChangeArrowheads="1"/>
              </p:cNvSpPr>
              <p:nvPr/>
            </p:nvSpPr>
            <p:spPr bwMode="auto">
              <a:xfrm>
                <a:off x="2720658" y="2078850"/>
                <a:ext cx="736757" cy="135015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" name="AutoShape 59"/>
              <p:cNvSpPr>
                <a:spLocks noChangeArrowheads="1"/>
              </p:cNvSpPr>
              <p:nvPr/>
            </p:nvSpPr>
            <p:spPr bwMode="auto">
              <a:xfrm>
                <a:off x="3599693" y="1696383"/>
                <a:ext cx="109059" cy="473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" name="AutoShape 60"/>
              <p:cNvSpPr>
                <a:spLocks noChangeArrowheads="1"/>
              </p:cNvSpPr>
              <p:nvPr/>
            </p:nvSpPr>
            <p:spPr bwMode="auto">
              <a:xfrm>
                <a:off x="3618939" y="876511"/>
                <a:ext cx="69285" cy="8930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" name="AutoShape 66"/>
              <p:cNvSpPr>
                <a:spLocks noChangeArrowheads="1"/>
              </p:cNvSpPr>
              <p:nvPr/>
            </p:nvSpPr>
            <p:spPr bwMode="auto">
              <a:xfrm>
                <a:off x="2437246" y="1696383"/>
                <a:ext cx="109059" cy="473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" name="AutoShape 67"/>
              <p:cNvSpPr>
                <a:spLocks noChangeArrowheads="1"/>
              </p:cNvSpPr>
              <p:nvPr/>
            </p:nvSpPr>
            <p:spPr bwMode="auto">
              <a:xfrm>
                <a:off x="2456492" y="876511"/>
                <a:ext cx="69285" cy="8930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" name="Oval 61"/>
              <p:cNvSpPr>
                <a:spLocks noChangeArrowheads="1"/>
              </p:cNvSpPr>
              <p:nvPr/>
            </p:nvSpPr>
            <p:spPr bwMode="auto">
              <a:xfrm>
                <a:off x="2492417" y="968891"/>
                <a:ext cx="1193240" cy="1190675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" name="Oval 62"/>
              <p:cNvSpPr>
                <a:spLocks noChangeArrowheads="1"/>
              </p:cNvSpPr>
              <p:nvPr/>
            </p:nvSpPr>
            <p:spPr bwMode="auto">
              <a:xfrm>
                <a:off x="2799067" y="1272975"/>
                <a:ext cx="582507" cy="582507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" name="Oval 63"/>
              <p:cNvSpPr>
                <a:spLocks noChangeArrowheads="1"/>
              </p:cNvSpPr>
              <p:nvPr/>
            </p:nvSpPr>
            <p:spPr bwMode="auto">
              <a:xfrm>
                <a:off x="2872201" y="1346109"/>
                <a:ext cx="436238" cy="436239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" name="Oval 64"/>
              <p:cNvSpPr>
                <a:spLocks noChangeArrowheads="1"/>
              </p:cNvSpPr>
              <p:nvPr/>
            </p:nvSpPr>
            <p:spPr bwMode="auto">
              <a:xfrm>
                <a:off x="2908127" y="1382035"/>
                <a:ext cx="363105" cy="363105"/>
              </a:xfrm>
              <a:prstGeom prst="ellipse">
                <a:avLst/>
              </a:prstGeom>
              <a:gradFill rotWithShape="1">
                <a:gsLst>
                  <a:gs pos="0">
                    <a:srgbClr val="96EAFF"/>
                  </a:gs>
                  <a:gs pos="100000">
                    <a:srgbClr val="00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1" name="Oval 65"/>
              <p:cNvSpPr>
                <a:spLocks noChangeArrowheads="1"/>
              </p:cNvSpPr>
              <p:nvPr/>
            </p:nvSpPr>
            <p:spPr bwMode="auto">
              <a:xfrm>
                <a:off x="3053112" y="1419244"/>
                <a:ext cx="146268" cy="1462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2" name="Oval 61"/>
              <p:cNvSpPr>
                <a:spLocks noChangeArrowheads="1"/>
              </p:cNvSpPr>
              <p:nvPr/>
            </p:nvSpPr>
            <p:spPr bwMode="auto">
              <a:xfrm>
                <a:off x="3333740" y="1095085"/>
                <a:ext cx="128949" cy="1286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1" name="グループ化 100"/>
          <p:cNvGrpSpPr/>
          <p:nvPr/>
        </p:nvGrpSpPr>
        <p:grpSpPr>
          <a:xfrm>
            <a:off x="4107838" y="5355085"/>
            <a:ext cx="1706874" cy="460238"/>
            <a:chOff x="4107838" y="5355085"/>
            <a:chExt cx="1706874" cy="460238"/>
          </a:xfrm>
        </p:grpSpPr>
        <p:grpSp>
          <p:nvGrpSpPr>
            <p:cNvPr id="179" name="グループ化 178"/>
            <p:cNvGrpSpPr/>
            <p:nvPr/>
          </p:nvGrpSpPr>
          <p:grpSpPr>
            <a:xfrm>
              <a:off x="4107838" y="5355085"/>
              <a:ext cx="1706874" cy="460238"/>
              <a:chOff x="4232920" y="1544728"/>
              <a:chExt cx="1440160" cy="388322"/>
            </a:xfrm>
            <a:solidFill>
              <a:schemeClr val="tx1"/>
            </a:solidFill>
          </p:grpSpPr>
          <p:sp>
            <p:nvSpPr>
              <p:cNvPr id="180" name="正方形/長方形 179"/>
              <p:cNvSpPr/>
              <p:nvPr/>
            </p:nvSpPr>
            <p:spPr bwMode="auto">
              <a:xfrm>
                <a:off x="4930139" y="1664909"/>
                <a:ext cx="45719" cy="239486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1" name="角丸四角形 180"/>
              <p:cNvSpPr/>
              <p:nvPr/>
            </p:nvSpPr>
            <p:spPr bwMode="auto">
              <a:xfrm>
                <a:off x="4232920" y="1544728"/>
                <a:ext cx="1440160" cy="13404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" name="角丸四角形 181"/>
              <p:cNvSpPr/>
              <p:nvPr/>
            </p:nvSpPr>
            <p:spPr bwMode="auto">
              <a:xfrm>
                <a:off x="4568190" y="1544728"/>
                <a:ext cx="769620" cy="13404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" name="片側の 2 つの角を丸めた四角形 182"/>
              <p:cNvSpPr/>
              <p:nvPr/>
            </p:nvSpPr>
            <p:spPr bwMode="auto">
              <a:xfrm>
                <a:off x="4525452" y="1875741"/>
                <a:ext cx="855095" cy="573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円/楕円 183"/>
              <p:cNvSpPr/>
              <p:nvPr/>
            </p:nvSpPr>
            <p:spPr bwMode="auto">
              <a:xfrm>
                <a:off x="4901561" y="1560313"/>
                <a:ext cx="102874" cy="10287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円/楕円 184"/>
              <p:cNvSpPr/>
              <p:nvPr/>
            </p:nvSpPr>
            <p:spPr bwMode="auto">
              <a:xfrm>
                <a:off x="4918707" y="1577460"/>
                <a:ext cx="68582" cy="6858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円/楕円 185"/>
              <p:cNvSpPr/>
              <p:nvPr/>
            </p:nvSpPr>
            <p:spPr bwMode="auto">
              <a:xfrm>
                <a:off x="4929185" y="1587938"/>
                <a:ext cx="47626" cy="47625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円/楕円 186"/>
              <p:cNvSpPr/>
              <p:nvPr/>
            </p:nvSpPr>
            <p:spPr bwMode="auto">
              <a:xfrm>
                <a:off x="4944425" y="1593653"/>
                <a:ext cx="24668" cy="24668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" name="グループ化 221"/>
            <p:cNvGrpSpPr/>
            <p:nvPr/>
          </p:nvGrpSpPr>
          <p:grpSpPr>
            <a:xfrm>
              <a:off x="4107838" y="5355085"/>
              <a:ext cx="1706874" cy="460238"/>
              <a:chOff x="4232920" y="1544728"/>
              <a:chExt cx="1440160" cy="388322"/>
            </a:xfrm>
          </p:grpSpPr>
          <p:sp>
            <p:nvSpPr>
              <p:cNvPr id="243" name="正方形/長方形 242"/>
              <p:cNvSpPr/>
              <p:nvPr/>
            </p:nvSpPr>
            <p:spPr bwMode="auto">
              <a:xfrm>
                <a:off x="4930139" y="1664909"/>
                <a:ext cx="45719" cy="239486"/>
              </a:xfrm>
              <a:prstGeom prst="rect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" name="角丸四角形 243"/>
              <p:cNvSpPr/>
              <p:nvPr/>
            </p:nvSpPr>
            <p:spPr bwMode="auto">
              <a:xfrm>
                <a:off x="4232920" y="1544728"/>
                <a:ext cx="1440160" cy="13404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70C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" name="角丸四角形 244"/>
              <p:cNvSpPr/>
              <p:nvPr/>
            </p:nvSpPr>
            <p:spPr bwMode="auto">
              <a:xfrm>
                <a:off x="4568190" y="1544728"/>
                <a:ext cx="769620" cy="13404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99CCFF"/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" name="片側の 2 つの角を丸めた四角形 245"/>
              <p:cNvSpPr/>
              <p:nvPr/>
            </p:nvSpPr>
            <p:spPr bwMode="auto">
              <a:xfrm>
                <a:off x="4525452" y="1875741"/>
                <a:ext cx="855095" cy="573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円/楕円 246"/>
              <p:cNvSpPr/>
              <p:nvPr/>
            </p:nvSpPr>
            <p:spPr bwMode="auto">
              <a:xfrm>
                <a:off x="4901561" y="1560313"/>
                <a:ext cx="102874" cy="10287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円/楕円 247"/>
              <p:cNvSpPr/>
              <p:nvPr/>
            </p:nvSpPr>
            <p:spPr bwMode="auto">
              <a:xfrm>
                <a:off x="4918707" y="1577460"/>
                <a:ext cx="68582" cy="6858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円/楕円 248"/>
              <p:cNvSpPr/>
              <p:nvPr/>
            </p:nvSpPr>
            <p:spPr bwMode="auto">
              <a:xfrm>
                <a:off x="4929185" y="1587938"/>
                <a:ext cx="47626" cy="47625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円/楕円 249"/>
              <p:cNvSpPr/>
              <p:nvPr/>
            </p:nvSpPr>
            <p:spPr bwMode="auto">
              <a:xfrm>
                <a:off x="4944425" y="1593653"/>
                <a:ext cx="24668" cy="246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6153061" y="5005735"/>
            <a:ext cx="1407829" cy="1276568"/>
            <a:chOff x="6153061" y="5005735"/>
            <a:chExt cx="1407829" cy="1276568"/>
          </a:xfrm>
        </p:grpSpPr>
        <p:grpSp>
          <p:nvGrpSpPr>
            <p:cNvPr id="188" name="グループ化 187"/>
            <p:cNvGrpSpPr/>
            <p:nvPr/>
          </p:nvGrpSpPr>
          <p:grpSpPr>
            <a:xfrm>
              <a:off x="6153061" y="5005735"/>
              <a:ext cx="1407829" cy="1276568"/>
              <a:chOff x="6213139" y="1393798"/>
              <a:chExt cx="1305145" cy="1183458"/>
            </a:xfrm>
            <a:solidFill>
              <a:schemeClr val="tx1"/>
            </a:solidFill>
          </p:grpSpPr>
          <p:sp>
            <p:nvSpPr>
              <p:cNvPr id="189" name="弦 188"/>
              <p:cNvSpPr/>
              <p:nvPr/>
            </p:nvSpPr>
            <p:spPr bwMode="auto">
              <a:xfrm>
                <a:off x="6273981" y="1393798"/>
                <a:ext cx="1183460" cy="1183458"/>
              </a:xfrm>
              <a:prstGeom prst="chord">
                <a:avLst>
                  <a:gd name="adj1" fmla="val 10798377"/>
                  <a:gd name="adj2" fmla="val 407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弦 189"/>
              <p:cNvSpPr/>
              <p:nvPr/>
            </p:nvSpPr>
            <p:spPr bwMode="auto">
              <a:xfrm>
                <a:off x="6660062" y="1400574"/>
                <a:ext cx="411298" cy="1169906"/>
              </a:xfrm>
              <a:prstGeom prst="chord">
                <a:avLst>
                  <a:gd name="adj1" fmla="val 10798377"/>
                  <a:gd name="adj2" fmla="val 407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正方形/長方形 190"/>
              <p:cNvSpPr/>
              <p:nvPr/>
            </p:nvSpPr>
            <p:spPr bwMode="auto">
              <a:xfrm>
                <a:off x="6213139" y="1956417"/>
                <a:ext cx="1305145" cy="189939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2" name="グループ化 191"/>
              <p:cNvGrpSpPr/>
              <p:nvPr/>
            </p:nvGrpSpPr>
            <p:grpSpPr>
              <a:xfrm>
                <a:off x="6741342" y="1526839"/>
                <a:ext cx="248738" cy="248738"/>
                <a:chOff x="5527027" y="1272975"/>
                <a:chExt cx="582507" cy="582507"/>
              </a:xfrm>
              <a:grpFill/>
            </p:grpSpPr>
            <p:sp>
              <p:nvSpPr>
                <p:cNvPr id="193" name="Oval 62"/>
                <p:cNvSpPr>
                  <a:spLocks noChangeArrowheads="1"/>
                </p:cNvSpPr>
                <p:nvPr/>
              </p:nvSpPr>
              <p:spPr bwMode="auto">
                <a:xfrm>
                  <a:off x="5527027" y="1272975"/>
                  <a:ext cx="582507" cy="582507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" name="Oval 63"/>
                <p:cNvSpPr>
                  <a:spLocks noChangeArrowheads="1"/>
                </p:cNvSpPr>
                <p:nvPr/>
              </p:nvSpPr>
              <p:spPr bwMode="auto">
                <a:xfrm>
                  <a:off x="5600161" y="1346109"/>
                  <a:ext cx="436238" cy="436239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5" name="Oval 64"/>
                <p:cNvSpPr>
                  <a:spLocks noChangeArrowheads="1"/>
                </p:cNvSpPr>
                <p:nvPr/>
              </p:nvSpPr>
              <p:spPr bwMode="auto">
                <a:xfrm>
                  <a:off x="5636087" y="1382035"/>
                  <a:ext cx="363105" cy="363105"/>
                </a:xfrm>
                <a:prstGeom prst="ellipse">
                  <a:avLst/>
                </a:prstGeom>
                <a:grpFill/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" name="Oval 65"/>
                <p:cNvSpPr>
                  <a:spLocks noChangeArrowheads="1"/>
                </p:cNvSpPr>
                <p:nvPr/>
              </p:nvSpPr>
              <p:spPr bwMode="auto">
                <a:xfrm>
                  <a:off x="5819342" y="1419244"/>
                  <a:ext cx="107997" cy="10799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23" name="グループ化 222"/>
            <p:cNvGrpSpPr/>
            <p:nvPr/>
          </p:nvGrpSpPr>
          <p:grpSpPr>
            <a:xfrm>
              <a:off x="6153061" y="5005735"/>
              <a:ext cx="1407829" cy="1276568"/>
              <a:chOff x="6213139" y="1393798"/>
              <a:chExt cx="1305145" cy="1183458"/>
            </a:xfrm>
          </p:grpSpPr>
          <p:sp>
            <p:nvSpPr>
              <p:cNvPr id="235" name="弦 234"/>
              <p:cNvSpPr/>
              <p:nvPr/>
            </p:nvSpPr>
            <p:spPr bwMode="auto">
              <a:xfrm>
                <a:off x="6273981" y="1393798"/>
                <a:ext cx="1183460" cy="1183458"/>
              </a:xfrm>
              <a:prstGeom prst="chord">
                <a:avLst>
                  <a:gd name="adj1" fmla="val 10798377"/>
                  <a:gd name="adj2" fmla="val 4077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弦 235"/>
              <p:cNvSpPr/>
              <p:nvPr/>
            </p:nvSpPr>
            <p:spPr bwMode="auto">
              <a:xfrm>
                <a:off x="6660062" y="1400574"/>
                <a:ext cx="411298" cy="1169906"/>
              </a:xfrm>
              <a:prstGeom prst="chord">
                <a:avLst>
                  <a:gd name="adj1" fmla="val 10798377"/>
                  <a:gd name="adj2" fmla="val 4077"/>
                </a:avLst>
              </a:prstGeom>
              <a:solidFill>
                <a:schemeClr val="tx2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正方形/長方形 236"/>
              <p:cNvSpPr/>
              <p:nvPr/>
            </p:nvSpPr>
            <p:spPr bwMode="auto">
              <a:xfrm>
                <a:off x="6213139" y="1956417"/>
                <a:ext cx="1305145" cy="189939"/>
              </a:xfrm>
              <a:prstGeom prst="rect">
                <a:avLst/>
              </a:prstGeom>
              <a:gradFill rotWithShape="1">
                <a:gsLst>
                  <a:gs pos="0">
                    <a:srgbClr val="002060"/>
                  </a:gs>
                  <a:gs pos="5000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8" name="グループ化 237"/>
              <p:cNvGrpSpPr/>
              <p:nvPr/>
            </p:nvGrpSpPr>
            <p:grpSpPr>
              <a:xfrm>
                <a:off x="6741342" y="1526839"/>
                <a:ext cx="248738" cy="248738"/>
                <a:chOff x="5527027" y="1272975"/>
                <a:chExt cx="582507" cy="582507"/>
              </a:xfrm>
            </p:grpSpPr>
            <p:sp>
              <p:nvSpPr>
                <p:cNvPr id="239" name="Oval 62"/>
                <p:cNvSpPr>
                  <a:spLocks noChangeArrowheads="1"/>
                </p:cNvSpPr>
                <p:nvPr/>
              </p:nvSpPr>
              <p:spPr bwMode="auto">
                <a:xfrm>
                  <a:off x="5527027" y="1272975"/>
                  <a:ext cx="582507" cy="5825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0" name="Oval 63"/>
                <p:cNvSpPr>
                  <a:spLocks noChangeArrowheads="1"/>
                </p:cNvSpPr>
                <p:nvPr/>
              </p:nvSpPr>
              <p:spPr bwMode="auto">
                <a:xfrm>
                  <a:off x="5600161" y="1346109"/>
                  <a:ext cx="436238" cy="43623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1" name="Oval 64"/>
                <p:cNvSpPr>
                  <a:spLocks noChangeArrowheads="1"/>
                </p:cNvSpPr>
                <p:nvPr/>
              </p:nvSpPr>
              <p:spPr bwMode="auto">
                <a:xfrm>
                  <a:off x="5636087" y="1382035"/>
                  <a:ext cx="363105" cy="36310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EA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2" name="Oval 65"/>
                <p:cNvSpPr>
                  <a:spLocks noChangeArrowheads="1"/>
                </p:cNvSpPr>
                <p:nvPr/>
              </p:nvSpPr>
              <p:spPr bwMode="auto">
                <a:xfrm>
                  <a:off x="5819342" y="1419244"/>
                  <a:ext cx="107997" cy="10799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" name="グループ化 78"/>
          <p:cNvGrpSpPr/>
          <p:nvPr/>
        </p:nvGrpSpPr>
        <p:grpSpPr>
          <a:xfrm>
            <a:off x="8180725" y="4815206"/>
            <a:ext cx="1047750" cy="1287339"/>
            <a:chOff x="8180725" y="4815206"/>
            <a:chExt cx="1047750" cy="1287339"/>
          </a:xfrm>
        </p:grpSpPr>
        <p:grpSp>
          <p:nvGrpSpPr>
            <p:cNvPr id="197" name="グループ化 196"/>
            <p:cNvGrpSpPr/>
            <p:nvPr/>
          </p:nvGrpSpPr>
          <p:grpSpPr>
            <a:xfrm>
              <a:off x="8180725" y="4815206"/>
              <a:ext cx="1047750" cy="1287339"/>
              <a:chOff x="8172450" y="968891"/>
              <a:chExt cx="1047750" cy="1287339"/>
            </a:xfrm>
            <a:solidFill>
              <a:schemeClr val="tx1"/>
            </a:solidFill>
          </p:grpSpPr>
          <p:sp>
            <p:nvSpPr>
              <p:cNvPr id="198" name="正方形/長方形 197"/>
              <p:cNvSpPr/>
              <p:nvPr/>
            </p:nvSpPr>
            <p:spPr bwMode="auto">
              <a:xfrm>
                <a:off x="8643410" y="968891"/>
                <a:ext cx="97855" cy="367723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 bwMode="auto">
              <a:xfrm>
                <a:off x="8573384" y="1272975"/>
                <a:ext cx="250046" cy="99248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0" name="グループ化 199"/>
              <p:cNvGrpSpPr/>
              <p:nvPr/>
            </p:nvGrpSpPr>
            <p:grpSpPr>
              <a:xfrm>
                <a:off x="8172450" y="1315228"/>
                <a:ext cx="1047750" cy="941002"/>
                <a:chOff x="7955280" y="910590"/>
                <a:chExt cx="1482090" cy="1331091"/>
              </a:xfrm>
              <a:grpFill/>
            </p:grpSpPr>
            <p:sp>
              <p:nvSpPr>
                <p:cNvPr id="201" name="フリーフォーム 200"/>
                <p:cNvSpPr/>
                <p:nvPr/>
              </p:nvSpPr>
              <p:spPr bwMode="auto">
                <a:xfrm>
                  <a:off x="7981950" y="929640"/>
                  <a:ext cx="1424940" cy="942975"/>
                </a:xfrm>
                <a:custGeom>
                  <a:avLst/>
                  <a:gdLst>
                    <a:gd name="connsiteX0" fmla="*/ 15240 w 1424940"/>
                    <a:gd name="connsiteY0" fmla="*/ 935355 h 942975"/>
                    <a:gd name="connsiteX1" fmla="*/ 112395 w 1424940"/>
                    <a:gd name="connsiteY1" fmla="*/ 815340 h 942975"/>
                    <a:gd name="connsiteX2" fmla="*/ 1335405 w 1424940"/>
                    <a:gd name="connsiteY2" fmla="*/ 815340 h 942975"/>
                    <a:gd name="connsiteX3" fmla="*/ 1424940 w 1424940"/>
                    <a:gd name="connsiteY3" fmla="*/ 942975 h 942975"/>
                    <a:gd name="connsiteX4" fmla="*/ 1424940 w 1424940"/>
                    <a:gd name="connsiteY4" fmla="*/ 45720 h 942975"/>
                    <a:gd name="connsiteX5" fmla="*/ 1390650 w 1424940"/>
                    <a:gd name="connsiteY5" fmla="*/ 0 h 942975"/>
                    <a:gd name="connsiteX6" fmla="*/ 62865 w 1424940"/>
                    <a:gd name="connsiteY6" fmla="*/ 0 h 942975"/>
                    <a:gd name="connsiteX7" fmla="*/ 0 w 1424940"/>
                    <a:gd name="connsiteY7" fmla="*/ 62865 h 942975"/>
                    <a:gd name="connsiteX8" fmla="*/ 15240 w 1424940"/>
                    <a:gd name="connsiteY8" fmla="*/ 935355 h 942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4940" h="942975">
                      <a:moveTo>
                        <a:pt x="15240" y="935355"/>
                      </a:moveTo>
                      <a:lnTo>
                        <a:pt x="112395" y="815340"/>
                      </a:lnTo>
                      <a:lnTo>
                        <a:pt x="1335405" y="815340"/>
                      </a:lnTo>
                      <a:lnTo>
                        <a:pt x="1424940" y="942975"/>
                      </a:lnTo>
                      <a:lnTo>
                        <a:pt x="1424940" y="45720"/>
                      </a:lnTo>
                      <a:lnTo>
                        <a:pt x="1390650" y="0"/>
                      </a:lnTo>
                      <a:lnTo>
                        <a:pt x="62865" y="0"/>
                      </a:lnTo>
                      <a:lnTo>
                        <a:pt x="0" y="62865"/>
                      </a:lnTo>
                      <a:lnTo>
                        <a:pt x="15240" y="935355"/>
                      </a:ln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 201"/>
                <p:cNvSpPr/>
                <p:nvPr/>
              </p:nvSpPr>
              <p:spPr bwMode="auto">
                <a:xfrm>
                  <a:off x="7955280" y="910590"/>
                  <a:ext cx="1482090" cy="960120"/>
                </a:xfrm>
                <a:custGeom>
                  <a:avLst/>
                  <a:gdLst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41910 w 1482090"/>
                    <a:gd name="connsiteY8" fmla="*/ 83820 h 960120"/>
                    <a:gd name="connsiteX9" fmla="*/ 41910 w 1482090"/>
                    <a:gd name="connsiteY9" fmla="*/ 952500 h 960120"/>
                    <a:gd name="connsiteX10" fmla="*/ 129540 w 1482090"/>
                    <a:gd name="connsiteY10" fmla="*/ 956310 h 960120"/>
                    <a:gd name="connsiteX11" fmla="*/ 0 w 1482090"/>
                    <a:gd name="connsiteY11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41910 w 1482090"/>
                    <a:gd name="connsiteY8" fmla="*/ 83820 h 960120"/>
                    <a:gd name="connsiteX9" fmla="*/ 41910 w 1482090"/>
                    <a:gd name="connsiteY9" fmla="*/ 952500 h 960120"/>
                    <a:gd name="connsiteX10" fmla="*/ 0 w 1482090"/>
                    <a:gd name="connsiteY10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91440 w 1482090"/>
                    <a:gd name="connsiteY8" fmla="*/ 80010 h 960120"/>
                    <a:gd name="connsiteX9" fmla="*/ 41910 w 1482090"/>
                    <a:gd name="connsiteY9" fmla="*/ 83820 h 960120"/>
                    <a:gd name="connsiteX10" fmla="*/ 41910 w 1482090"/>
                    <a:gd name="connsiteY10" fmla="*/ 952500 h 960120"/>
                    <a:gd name="connsiteX11" fmla="*/ 0 w 1482090"/>
                    <a:gd name="connsiteY11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83820 h 960120"/>
                    <a:gd name="connsiteX9" fmla="*/ 91440 w 1482090"/>
                    <a:gd name="connsiteY9" fmla="*/ 8001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8382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83030 w 1482090"/>
                    <a:gd name="connsiteY8" fmla="*/ 3429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3429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34290 h 960120"/>
                    <a:gd name="connsiteX9" fmla="*/ 89535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415415 w 1482090"/>
                    <a:gd name="connsiteY8" fmla="*/ 36195 h 960120"/>
                    <a:gd name="connsiteX9" fmla="*/ 89535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2090" h="960120">
                      <a:moveTo>
                        <a:pt x="0" y="952500"/>
                      </a:moveTo>
                      <a:lnTo>
                        <a:pt x="0" y="60960"/>
                      </a:lnTo>
                      <a:lnTo>
                        <a:pt x="60960" y="0"/>
                      </a:lnTo>
                      <a:lnTo>
                        <a:pt x="1428750" y="0"/>
                      </a:lnTo>
                      <a:lnTo>
                        <a:pt x="1482090" y="53340"/>
                      </a:lnTo>
                      <a:lnTo>
                        <a:pt x="1482090" y="960120"/>
                      </a:lnTo>
                      <a:lnTo>
                        <a:pt x="1447800" y="960120"/>
                      </a:lnTo>
                      <a:lnTo>
                        <a:pt x="1447800" y="83820"/>
                      </a:lnTo>
                      <a:lnTo>
                        <a:pt x="1415415" y="36195"/>
                      </a:lnTo>
                      <a:lnTo>
                        <a:pt x="89535" y="38100"/>
                      </a:lnTo>
                      <a:lnTo>
                        <a:pt x="41910" y="83820"/>
                      </a:lnTo>
                      <a:lnTo>
                        <a:pt x="41910" y="952500"/>
                      </a:lnTo>
                      <a:lnTo>
                        <a:pt x="0" y="952500"/>
                      </a:ln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正方形/長方形 202"/>
                <p:cNvSpPr/>
                <p:nvPr/>
              </p:nvSpPr>
              <p:spPr bwMode="auto">
                <a:xfrm>
                  <a:off x="8043752" y="991212"/>
                  <a:ext cx="1319738" cy="1250469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4" name="グループ化 203"/>
                <p:cNvGrpSpPr/>
                <p:nvPr/>
              </p:nvGrpSpPr>
              <p:grpSpPr>
                <a:xfrm>
                  <a:off x="8486459" y="1313989"/>
                  <a:ext cx="436649" cy="436651"/>
                  <a:chOff x="8536852" y="1407608"/>
                  <a:chExt cx="200935" cy="200936"/>
                </a:xfrm>
                <a:grpFill/>
              </p:grpSpPr>
              <p:sp>
                <p:nvSpPr>
                  <p:cNvPr id="205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8536852" y="1407608"/>
                    <a:ext cx="200935" cy="200936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8553400" y="1424156"/>
                    <a:ext cx="167249" cy="167249"/>
                  </a:xfrm>
                  <a:prstGeom prst="ellipse">
                    <a:avLst/>
                  </a:prstGeom>
                  <a:grpFill/>
                  <a:ln w="762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7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8637809" y="1441295"/>
                    <a:ext cx="49744" cy="49744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24" name="グループ化 223"/>
            <p:cNvGrpSpPr/>
            <p:nvPr/>
          </p:nvGrpSpPr>
          <p:grpSpPr>
            <a:xfrm>
              <a:off x="8180725" y="4815206"/>
              <a:ext cx="1047750" cy="1287339"/>
              <a:chOff x="8172450" y="968891"/>
              <a:chExt cx="1047750" cy="1287339"/>
            </a:xfrm>
          </p:grpSpPr>
          <p:sp>
            <p:nvSpPr>
              <p:cNvPr id="225" name="正方形/長方形 224"/>
              <p:cNvSpPr/>
              <p:nvPr/>
            </p:nvSpPr>
            <p:spPr bwMode="auto">
              <a:xfrm>
                <a:off x="8643410" y="968891"/>
                <a:ext cx="97855" cy="367723"/>
              </a:xfrm>
              <a:prstGeom prst="rect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" name="円/楕円 225"/>
              <p:cNvSpPr/>
              <p:nvPr/>
            </p:nvSpPr>
            <p:spPr bwMode="auto">
              <a:xfrm>
                <a:off x="8573384" y="1272975"/>
                <a:ext cx="250046" cy="99248"/>
              </a:xfrm>
              <a:prstGeom prst="ellipse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7" name="グループ化 226"/>
              <p:cNvGrpSpPr/>
              <p:nvPr/>
            </p:nvGrpSpPr>
            <p:grpSpPr>
              <a:xfrm>
                <a:off x="8172450" y="1315228"/>
                <a:ext cx="1047750" cy="941002"/>
                <a:chOff x="7955280" y="910590"/>
                <a:chExt cx="1482090" cy="1331091"/>
              </a:xfrm>
            </p:grpSpPr>
            <p:sp>
              <p:nvSpPr>
                <p:cNvPr id="228" name="フリーフォーム 227"/>
                <p:cNvSpPr/>
                <p:nvPr/>
              </p:nvSpPr>
              <p:spPr bwMode="auto">
                <a:xfrm>
                  <a:off x="7981950" y="929640"/>
                  <a:ext cx="1424940" cy="942975"/>
                </a:xfrm>
                <a:custGeom>
                  <a:avLst/>
                  <a:gdLst>
                    <a:gd name="connsiteX0" fmla="*/ 15240 w 1424940"/>
                    <a:gd name="connsiteY0" fmla="*/ 935355 h 942975"/>
                    <a:gd name="connsiteX1" fmla="*/ 112395 w 1424940"/>
                    <a:gd name="connsiteY1" fmla="*/ 815340 h 942975"/>
                    <a:gd name="connsiteX2" fmla="*/ 1335405 w 1424940"/>
                    <a:gd name="connsiteY2" fmla="*/ 815340 h 942975"/>
                    <a:gd name="connsiteX3" fmla="*/ 1424940 w 1424940"/>
                    <a:gd name="connsiteY3" fmla="*/ 942975 h 942975"/>
                    <a:gd name="connsiteX4" fmla="*/ 1424940 w 1424940"/>
                    <a:gd name="connsiteY4" fmla="*/ 45720 h 942975"/>
                    <a:gd name="connsiteX5" fmla="*/ 1390650 w 1424940"/>
                    <a:gd name="connsiteY5" fmla="*/ 0 h 942975"/>
                    <a:gd name="connsiteX6" fmla="*/ 62865 w 1424940"/>
                    <a:gd name="connsiteY6" fmla="*/ 0 h 942975"/>
                    <a:gd name="connsiteX7" fmla="*/ 0 w 1424940"/>
                    <a:gd name="connsiteY7" fmla="*/ 62865 h 942975"/>
                    <a:gd name="connsiteX8" fmla="*/ 15240 w 1424940"/>
                    <a:gd name="connsiteY8" fmla="*/ 935355 h 942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4940" h="942975">
                      <a:moveTo>
                        <a:pt x="15240" y="935355"/>
                      </a:moveTo>
                      <a:lnTo>
                        <a:pt x="112395" y="815340"/>
                      </a:lnTo>
                      <a:lnTo>
                        <a:pt x="1335405" y="815340"/>
                      </a:lnTo>
                      <a:lnTo>
                        <a:pt x="1424940" y="942975"/>
                      </a:lnTo>
                      <a:lnTo>
                        <a:pt x="1424940" y="45720"/>
                      </a:lnTo>
                      <a:lnTo>
                        <a:pt x="1390650" y="0"/>
                      </a:lnTo>
                      <a:lnTo>
                        <a:pt x="62865" y="0"/>
                      </a:lnTo>
                      <a:lnTo>
                        <a:pt x="0" y="62865"/>
                      </a:lnTo>
                      <a:lnTo>
                        <a:pt x="15240" y="935355"/>
                      </a:lnTo>
                      <a:close/>
                    </a:path>
                  </a:pathLst>
                </a:custGeom>
                <a:solidFill>
                  <a:schemeClr val="tx2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 228"/>
                <p:cNvSpPr/>
                <p:nvPr/>
              </p:nvSpPr>
              <p:spPr bwMode="auto">
                <a:xfrm>
                  <a:off x="7955280" y="910590"/>
                  <a:ext cx="1482090" cy="960120"/>
                </a:xfrm>
                <a:custGeom>
                  <a:avLst/>
                  <a:gdLst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41910 w 1482090"/>
                    <a:gd name="connsiteY8" fmla="*/ 83820 h 960120"/>
                    <a:gd name="connsiteX9" fmla="*/ 41910 w 1482090"/>
                    <a:gd name="connsiteY9" fmla="*/ 952500 h 960120"/>
                    <a:gd name="connsiteX10" fmla="*/ 129540 w 1482090"/>
                    <a:gd name="connsiteY10" fmla="*/ 956310 h 960120"/>
                    <a:gd name="connsiteX11" fmla="*/ 0 w 1482090"/>
                    <a:gd name="connsiteY11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41910 w 1482090"/>
                    <a:gd name="connsiteY8" fmla="*/ 83820 h 960120"/>
                    <a:gd name="connsiteX9" fmla="*/ 41910 w 1482090"/>
                    <a:gd name="connsiteY9" fmla="*/ 952500 h 960120"/>
                    <a:gd name="connsiteX10" fmla="*/ 0 w 1482090"/>
                    <a:gd name="connsiteY10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91440 w 1482090"/>
                    <a:gd name="connsiteY8" fmla="*/ 80010 h 960120"/>
                    <a:gd name="connsiteX9" fmla="*/ 41910 w 1482090"/>
                    <a:gd name="connsiteY9" fmla="*/ 83820 h 960120"/>
                    <a:gd name="connsiteX10" fmla="*/ 41910 w 1482090"/>
                    <a:gd name="connsiteY10" fmla="*/ 952500 h 960120"/>
                    <a:gd name="connsiteX11" fmla="*/ 0 w 1482090"/>
                    <a:gd name="connsiteY11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83820 h 960120"/>
                    <a:gd name="connsiteX9" fmla="*/ 91440 w 1482090"/>
                    <a:gd name="connsiteY9" fmla="*/ 8001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8382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83030 w 1482090"/>
                    <a:gd name="connsiteY8" fmla="*/ 3429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34290 h 960120"/>
                    <a:gd name="connsiteX9" fmla="*/ 99060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398270 w 1482090"/>
                    <a:gd name="connsiteY8" fmla="*/ 34290 h 960120"/>
                    <a:gd name="connsiteX9" fmla="*/ 89535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  <a:gd name="connsiteX0" fmla="*/ 0 w 1482090"/>
                    <a:gd name="connsiteY0" fmla="*/ 952500 h 960120"/>
                    <a:gd name="connsiteX1" fmla="*/ 0 w 1482090"/>
                    <a:gd name="connsiteY1" fmla="*/ 60960 h 960120"/>
                    <a:gd name="connsiteX2" fmla="*/ 60960 w 1482090"/>
                    <a:gd name="connsiteY2" fmla="*/ 0 h 960120"/>
                    <a:gd name="connsiteX3" fmla="*/ 1428750 w 1482090"/>
                    <a:gd name="connsiteY3" fmla="*/ 0 h 960120"/>
                    <a:gd name="connsiteX4" fmla="*/ 1482090 w 1482090"/>
                    <a:gd name="connsiteY4" fmla="*/ 53340 h 960120"/>
                    <a:gd name="connsiteX5" fmla="*/ 1482090 w 1482090"/>
                    <a:gd name="connsiteY5" fmla="*/ 960120 h 960120"/>
                    <a:gd name="connsiteX6" fmla="*/ 1447800 w 1482090"/>
                    <a:gd name="connsiteY6" fmla="*/ 960120 h 960120"/>
                    <a:gd name="connsiteX7" fmla="*/ 1447800 w 1482090"/>
                    <a:gd name="connsiteY7" fmla="*/ 83820 h 960120"/>
                    <a:gd name="connsiteX8" fmla="*/ 1415415 w 1482090"/>
                    <a:gd name="connsiteY8" fmla="*/ 36195 h 960120"/>
                    <a:gd name="connsiteX9" fmla="*/ 89535 w 1482090"/>
                    <a:gd name="connsiteY9" fmla="*/ 38100 h 960120"/>
                    <a:gd name="connsiteX10" fmla="*/ 41910 w 1482090"/>
                    <a:gd name="connsiteY10" fmla="*/ 83820 h 960120"/>
                    <a:gd name="connsiteX11" fmla="*/ 41910 w 1482090"/>
                    <a:gd name="connsiteY11" fmla="*/ 952500 h 960120"/>
                    <a:gd name="connsiteX12" fmla="*/ 0 w 1482090"/>
                    <a:gd name="connsiteY12" fmla="*/ 952500 h 960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2090" h="960120">
                      <a:moveTo>
                        <a:pt x="0" y="952500"/>
                      </a:moveTo>
                      <a:lnTo>
                        <a:pt x="0" y="60960"/>
                      </a:lnTo>
                      <a:lnTo>
                        <a:pt x="60960" y="0"/>
                      </a:lnTo>
                      <a:lnTo>
                        <a:pt x="1428750" y="0"/>
                      </a:lnTo>
                      <a:lnTo>
                        <a:pt x="1482090" y="53340"/>
                      </a:lnTo>
                      <a:lnTo>
                        <a:pt x="1482090" y="960120"/>
                      </a:lnTo>
                      <a:lnTo>
                        <a:pt x="1447800" y="960120"/>
                      </a:lnTo>
                      <a:lnTo>
                        <a:pt x="1447800" y="83820"/>
                      </a:lnTo>
                      <a:lnTo>
                        <a:pt x="1415415" y="36195"/>
                      </a:lnTo>
                      <a:lnTo>
                        <a:pt x="89535" y="38100"/>
                      </a:lnTo>
                      <a:lnTo>
                        <a:pt x="41910" y="83820"/>
                      </a:lnTo>
                      <a:lnTo>
                        <a:pt x="41910" y="952500"/>
                      </a:lnTo>
                      <a:lnTo>
                        <a:pt x="0" y="95250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正方形/長方形 229"/>
                <p:cNvSpPr/>
                <p:nvPr/>
              </p:nvSpPr>
              <p:spPr bwMode="auto">
                <a:xfrm>
                  <a:off x="8043752" y="991212"/>
                  <a:ext cx="1319738" cy="125046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1" name="グループ化 230"/>
                <p:cNvGrpSpPr/>
                <p:nvPr/>
              </p:nvGrpSpPr>
              <p:grpSpPr>
                <a:xfrm>
                  <a:off x="8486459" y="1313989"/>
                  <a:ext cx="436649" cy="436651"/>
                  <a:chOff x="8536852" y="1407608"/>
                  <a:chExt cx="200935" cy="200936"/>
                </a:xfrm>
              </p:grpSpPr>
              <p:sp>
                <p:nvSpPr>
                  <p:cNvPr id="232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8536852" y="1407608"/>
                    <a:ext cx="200935" cy="2009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8553400" y="1424156"/>
                    <a:ext cx="167249" cy="16724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EAFF"/>
                      </a:gs>
                      <a:gs pos="100000">
                        <a:srgbClr val="00CCFF"/>
                      </a:gs>
                    </a:gsLst>
                    <a:lin ang="5400000" scaled="1"/>
                  </a:gra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4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8637809" y="1441295"/>
                    <a:ext cx="49744" cy="49744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5649832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2014-02-21T08:02:49Z</dcterms:created>
  <dcterms:modified xsi:type="dcterms:W3CDTF">2014-02-21T08:02:51Z</dcterms:modified>
  <cp:category/>
  <cp:version/>
</cp:coreProperties>
</file>